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2"/>
  </p:notesMasterIdLst>
  <p:sldIdLst>
    <p:sldId id="256" r:id="rId2"/>
    <p:sldId id="257" r:id="rId3"/>
    <p:sldId id="259" r:id="rId4"/>
    <p:sldId id="258" r:id="rId5"/>
    <p:sldId id="260" r:id="rId6"/>
    <p:sldId id="262" r:id="rId7"/>
    <p:sldId id="269" r:id="rId8"/>
    <p:sldId id="264" r:id="rId9"/>
    <p:sldId id="267" r:id="rId10"/>
    <p:sldId id="268" r:id="rId11"/>
  </p:sldIdLst>
  <p:sldSz cx="12192000" cy="6858000"/>
  <p:notesSz cx="6858000" cy="9144000"/>
  <p:embeddedFontLst>
    <p:embeddedFont>
      <p:font typeface="Calibri" panose="020F0502020204030204" pitchFamily="34" charset="0"/>
      <p:regular r:id="rId13"/>
      <p:bold r:id="rId14"/>
      <p:italic r:id="rId15"/>
      <p:boldItalic r:id="rId16"/>
    </p:embeddedFont>
    <p:embeddedFont>
      <p:font typeface="Gill Sans" panose="020B0604020202020204" charset="0"/>
      <p:regular r:id="rId17"/>
      <p:bold r:id="rId1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r:id="rId21" roundtripDataSignature="AMtx7mgMqC5W8wl2MMzolkPHGUbslKGVe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6127" autoAdjust="0"/>
  </p:normalViewPr>
  <p:slideViewPr>
    <p:cSldViewPr snapToGrid="0">
      <p:cViewPr varScale="1">
        <p:scale>
          <a:sx n="41" d="100"/>
          <a:sy n="41" d="100"/>
        </p:scale>
        <p:origin x="1604" y="2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3" Type="http://schemas.openxmlformats.org/officeDocument/2006/relationships/slide" Target="slides/slide2.xml"/><Relationship Id="rId21" Type="http://customschemas.google.com/relationships/presentationmetadata" Target="metadata"/><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‹N°›</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6" name="Google Shape;11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fr-FR" dirty="0"/>
              <a:t>Pour conclure </a:t>
            </a:r>
            <a:endParaRPr dirty="0"/>
          </a:p>
        </p:txBody>
      </p:sp>
      <p:sp>
        <p:nvSpPr>
          <p:cNvPr id="339" name="Google Shape;339;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24" name="Google Shape;124;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fr-FR" dirty="0"/>
              <a:t>Tout les deux B1, Aymeric plus spécialisé dans le </a:t>
            </a:r>
            <a:r>
              <a:rPr lang="fr-FR" dirty="0" err="1"/>
              <a:t>back-end</a:t>
            </a:r>
            <a:r>
              <a:rPr lang="fr-FR" dirty="0"/>
              <a:t> et Andréa dans le design web et le front, on s’est donc bien </a:t>
            </a:r>
            <a:r>
              <a:rPr lang="fr-FR" dirty="0" err="1"/>
              <a:t>completé</a:t>
            </a:r>
            <a:r>
              <a:rPr lang="fr-FR" dirty="0"/>
              <a:t> aux niveau des compétences, d’autant plus qu’on avait des cours de </a:t>
            </a:r>
            <a:r>
              <a:rPr lang="fr-FR" dirty="0" err="1"/>
              <a:t>php</a:t>
            </a:r>
            <a:r>
              <a:rPr lang="fr-FR" dirty="0"/>
              <a:t> en même temps donc on a appris ensemble ce qui nous a bien aidé a réaliser ce projet le fait d’avoir l’habitude de travailler ensemble dans la vie courante  </a:t>
            </a:r>
            <a:endParaRPr dirty="0"/>
          </a:p>
        </p:txBody>
      </p:sp>
      <p:sp>
        <p:nvSpPr>
          <p:cNvPr id="149" name="Google Shape;149;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fr-FR" dirty="0"/>
              <a:t>Nous avions comme sujet de réaliser un site web dynamique tout en montrant nos compétences en </a:t>
            </a:r>
            <a:r>
              <a:rPr lang="fr-FR" dirty="0" err="1"/>
              <a:t>bdd</a:t>
            </a:r>
            <a:r>
              <a:rPr lang="fr-FR" dirty="0"/>
              <a:t>, html, </a:t>
            </a:r>
            <a:r>
              <a:rPr lang="fr-FR" dirty="0" err="1"/>
              <a:t>css</a:t>
            </a:r>
            <a:r>
              <a:rPr lang="fr-FR" dirty="0"/>
              <a:t>, </a:t>
            </a:r>
            <a:r>
              <a:rPr lang="fr-FR" dirty="0" err="1"/>
              <a:t>js</a:t>
            </a:r>
            <a:r>
              <a:rPr lang="fr-FR" dirty="0"/>
              <a:t>, </a:t>
            </a:r>
            <a:r>
              <a:rPr lang="fr-FR" dirty="0" err="1"/>
              <a:t>php</a:t>
            </a:r>
            <a:r>
              <a:rPr lang="fr-FR" dirty="0"/>
              <a:t>, git</a:t>
            </a:r>
          </a:p>
          <a:p>
            <a:pPr marL="0" lvl="0" indent="0" algn="l" rtl="0">
              <a:spcBef>
                <a:spcPts val="0"/>
              </a:spcBef>
              <a:spcAft>
                <a:spcPts val="0"/>
              </a:spcAft>
              <a:buNone/>
            </a:pPr>
            <a:endParaRPr lang="fr-FR" dirty="0"/>
          </a:p>
          <a:p>
            <a:pPr marL="0" lvl="0" indent="0" algn="l" rtl="0">
              <a:spcBef>
                <a:spcPts val="0"/>
              </a:spcBef>
              <a:spcAft>
                <a:spcPts val="0"/>
              </a:spcAft>
              <a:buNone/>
            </a:pPr>
            <a:r>
              <a:rPr lang="fr-FR" dirty="0"/>
              <a:t>Nous avons donc fait le choix de prendre le projet 1 a savoir le projet AIRBNB</a:t>
            </a:r>
          </a:p>
          <a:p>
            <a:pPr marL="0" lvl="0" indent="0" algn="l" rtl="0">
              <a:spcBef>
                <a:spcPts val="0"/>
              </a:spcBef>
              <a:spcAft>
                <a:spcPts val="0"/>
              </a:spcAft>
              <a:buNone/>
            </a:pPr>
            <a:endParaRPr lang="fr-FR" dirty="0"/>
          </a:p>
          <a:p>
            <a:pPr marL="0" lvl="0" indent="0" algn="l" rtl="0">
              <a:spcBef>
                <a:spcPts val="0"/>
              </a:spcBef>
              <a:spcAft>
                <a:spcPts val="0"/>
              </a:spcAft>
              <a:buNone/>
            </a:pPr>
            <a:r>
              <a:rPr lang="fr-FR" dirty="0"/>
              <a:t> donc voila le rendu: avec en tout 5pages: l’accueil, la page de recherche, la page connexion, profil et </a:t>
            </a:r>
            <a:r>
              <a:rPr lang="fr-FR" dirty="0" err="1"/>
              <a:t>product</a:t>
            </a:r>
            <a:r>
              <a:rPr lang="fr-FR" dirty="0"/>
              <a:t> page</a:t>
            </a:r>
          </a:p>
          <a:p>
            <a:pPr marL="0" lvl="0" indent="0" algn="l" rtl="0">
              <a:spcBef>
                <a:spcPts val="0"/>
              </a:spcBef>
              <a:spcAft>
                <a:spcPts val="0"/>
              </a:spcAft>
              <a:buNone/>
            </a:pPr>
            <a:endParaRPr lang="fr-FR" dirty="0"/>
          </a:p>
          <a:p>
            <a:pPr marL="0" lvl="0" indent="0" algn="l" rtl="0">
              <a:spcBef>
                <a:spcPts val="0"/>
              </a:spcBef>
              <a:spcAft>
                <a:spcPts val="0"/>
              </a:spcAft>
              <a:buNone/>
            </a:pPr>
            <a:r>
              <a:rPr lang="fr-FR" dirty="0"/>
              <a:t>Site épuré simple , facile de compréhension, accessible pour tous</a:t>
            </a:r>
            <a:endParaRPr dirty="0"/>
          </a:p>
        </p:txBody>
      </p:sp>
      <p:sp>
        <p:nvSpPr>
          <p:cNvPr id="132" name="Google Shape;132;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fr-FR" dirty="0"/>
              <a:t>Afin d’arriver a travailler ensemble et de toujours pouvoir communiquer nous avons utilisé GitHub ainsi que Discord. Nous travaillions bcp également en appel, c’est-à-dire que un avait le partage d’</a:t>
            </a:r>
            <a:r>
              <a:rPr lang="fr-FR" dirty="0" err="1"/>
              <a:t>ecran</a:t>
            </a:r>
            <a:r>
              <a:rPr lang="fr-FR" dirty="0"/>
              <a:t> et on nous pouvions échanger en réel comme si nous codions ensemble sur le même pc mais version </a:t>
            </a:r>
            <a:r>
              <a:rPr lang="fr-FR" dirty="0" err="1"/>
              <a:t>covid</a:t>
            </a:r>
            <a:r>
              <a:rPr lang="fr-FR" dirty="0"/>
              <a:t> </a:t>
            </a:r>
            <a:endParaRPr dirty="0"/>
          </a:p>
        </p:txBody>
      </p:sp>
      <p:sp>
        <p:nvSpPr>
          <p:cNvPr id="168" name="Google Shape;168;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1" name="Google Shape;201;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fr-FR" dirty="0"/>
              <a:t>Pour la réalisation du projet, nous avons fais le choix d’utiliser html </a:t>
            </a:r>
            <a:r>
              <a:rPr lang="fr-FR" dirty="0" err="1"/>
              <a:t>css</a:t>
            </a:r>
            <a:r>
              <a:rPr lang="fr-FR" dirty="0"/>
              <a:t> </a:t>
            </a:r>
            <a:r>
              <a:rPr lang="fr-FR" dirty="0" err="1"/>
              <a:t>php</a:t>
            </a:r>
            <a:r>
              <a:rPr lang="fr-FR" dirty="0"/>
              <a:t> étant donné que c’était les outils les plus adaptés</a:t>
            </a:r>
            <a:endParaRPr dirty="0"/>
          </a:p>
        </p:txBody>
      </p:sp>
      <p:sp>
        <p:nvSpPr>
          <p:cNvPr id="202" name="Google Shape;202;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fr-FR" dirty="0" err="1"/>
              <a:t>demo</a:t>
            </a:r>
            <a:endParaRPr dirty="0"/>
          </a:p>
        </p:txBody>
      </p:sp>
      <p:sp>
        <p:nvSpPr>
          <p:cNvPr id="149" name="Google Shape;149;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672705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fr-FR" dirty="0"/>
              <a:t>Quelques pages</a:t>
            </a:r>
            <a:endParaRPr dirty="0"/>
          </a:p>
        </p:txBody>
      </p:sp>
      <p:sp>
        <p:nvSpPr>
          <p:cNvPr id="303" name="Google Shape;303;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171450" lvl="0" indent="-171450" algn="l" rtl="0">
              <a:spcBef>
                <a:spcPts val="0"/>
              </a:spcBef>
              <a:spcAft>
                <a:spcPts val="0"/>
              </a:spcAft>
              <a:buFont typeface="Arial" panose="020B0604020202020204" pitchFamily="34" charset="0"/>
              <a:buChar char="•"/>
            </a:pPr>
            <a:r>
              <a:rPr lang="fr-FR" dirty="0" err="1"/>
              <a:t>Covid</a:t>
            </a:r>
            <a:endParaRPr lang="fr-FR" dirty="0"/>
          </a:p>
          <a:p>
            <a:pPr marL="171450" lvl="0" indent="-171450" algn="l" rtl="0">
              <a:spcBef>
                <a:spcPts val="0"/>
              </a:spcBef>
              <a:spcAft>
                <a:spcPts val="0"/>
              </a:spcAft>
              <a:buFont typeface="Arial" panose="020B0604020202020204" pitchFamily="34" charset="0"/>
              <a:buChar char="•"/>
            </a:pPr>
            <a:r>
              <a:rPr lang="fr-FR" dirty="0" err="1"/>
              <a:t>Wampserver</a:t>
            </a:r>
            <a:r>
              <a:rPr lang="fr-FR" dirty="0"/>
              <a:t> qui plante</a:t>
            </a:r>
          </a:p>
          <a:p>
            <a:pPr marL="171450" lvl="0" indent="-171450" algn="l" rtl="0">
              <a:spcBef>
                <a:spcPts val="0"/>
              </a:spcBef>
              <a:spcAft>
                <a:spcPts val="0"/>
              </a:spcAft>
              <a:buFont typeface="Arial" panose="020B0604020202020204" pitchFamily="34" charset="0"/>
              <a:buChar char="•"/>
            </a:pPr>
            <a:r>
              <a:rPr lang="fr-FR" dirty="0"/>
              <a:t>Le temps</a:t>
            </a:r>
          </a:p>
          <a:p>
            <a:pPr marL="171450" lvl="0" indent="-171450" algn="l" rtl="0">
              <a:spcBef>
                <a:spcPts val="0"/>
              </a:spcBef>
              <a:spcAft>
                <a:spcPts val="0"/>
              </a:spcAft>
              <a:buFont typeface="Arial" panose="020B0604020202020204" pitchFamily="34" charset="0"/>
              <a:buChar char="•"/>
            </a:pPr>
            <a:r>
              <a:rPr lang="fr-FR" dirty="0"/>
              <a:t>Le fait d’avoir bcp de projet en parallèles a gérer comme les </a:t>
            </a:r>
            <a:r>
              <a:rPr lang="fr-FR" dirty="0" err="1"/>
              <a:t>Ydays</a:t>
            </a:r>
            <a:r>
              <a:rPr lang="fr-FR" dirty="0"/>
              <a:t>, le projet </a:t>
            </a:r>
            <a:r>
              <a:rPr lang="fr-FR" dirty="0" err="1"/>
              <a:t>reseau</a:t>
            </a:r>
            <a:r>
              <a:rPr lang="fr-FR" dirty="0"/>
              <a:t>, les cours …</a:t>
            </a:r>
          </a:p>
          <a:p>
            <a:pPr marL="171450" lvl="0" indent="-171450" algn="l" rtl="0">
              <a:spcBef>
                <a:spcPts val="0"/>
              </a:spcBef>
              <a:spcAft>
                <a:spcPts val="0"/>
              </a:spcAft>
              <a:buFont typeface="Arial" panose="020B0604020202020204" pitchFamily="34" charset="0"/>
              <a:buChar char="•"/>
            </a:pPr>
            <a:r>
              <a:rPr lang="fr-FR" dirty="0"/>
              <a:t>Notre niveau, car nous sommes en B1 par conséquent nous avons bcp du nous documenter sur certains points afin d’être capable de réaliser le projet dans sa totalité</a:t>
            </a:r>
          </a:p>
          <a:p>
            <a:pPr marL="0" lvl="0" indent="0" algn="l" rtl="0">
              <a:spcBef>
                <a:spcPts val="0"/>
              </a:spcBef>
              <a:spcAft>
                <a:spcPts val="0"/>
              </a:spcAft>
              <a:buFont typeface="Arial" panose="020B0604020202020204" pitchFamily="34" charset="0"/>
              <a:buNone/>
            </a:pPr>
            <a:r>
              <a:rPr lang="fr-FR" dirty="0"/>
              <a:t>Mais nous avons su nous adapté avec des appels fréquents, en redoublants nos efforts pour le temps, en s’organisant pour nos différents projets ou nous </a:t>
            </a:r>
            <a:r>
              <a:rPr lang="fr-FR" dirty="0" err="1"/>
              <a:t>etions</a:t>
            </a:r>
            <a:r>
              <a:rPr lang="fr-FR" dirty="0"/>
              <a:t> également ensemble et pour le niveau attendu nous avons tout simplement fait le choix de ne pas regarder l’énoncer de faire le maximum que nous nous pouvions faire et de ne pas se sentir </a:t>
            </a:r>
            <a:r>
              <a:rPr lang="fr-FR" dirty="0" err="1"/>
              <a:t>submeger</a:t>
            </a:r>
            <a:r>
              <a:rPr lang="fr-FR" dirty="0"/>
              <a:t> par les attentes c’est ce qui nous a permis d’avancer sereinement </a:t>
            </a:r>
            <a:r>
              <a:rPr lang="fr-FR"/>
              <a:t>sans pression</a:t>
            </a:r>
          </a:p>
        </p:txBody>
      </p:sp>
      <p:sp>
        <p:nvSpPr>
          <p:cNvPr id="331" name="Google Shape;331;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with Image">
  <p:cSld name="Title Slide with Image">
    <p:spTree>
      <p:nvGrpSpPr>
        <p:cNvPr id="1" name="Shape 15"/>
        <p:cNvGrpSpPr/>
        <p:nvPr/>
      </p:nvGrpSpPr>
      <p:grpSpPr>
        <a:xfrm>
          <a:off x="0" y="0"/>
          <a:ext cx="0" cy="0"/>
          <a:chOff x="0" y="0"/>
          <a:chExt cx="0" cy="0"/>
        </a:xfrm>
      </p:grpSpPr>
      <p:sp>
        <p:nvSpPr>
          <p:cNvPr id="16" name="Google Shape;16;p15"/>
          <p:cNvSpPr>
            <a:spLocks noGrp="1"/>
          </p:cNvSpPr>
          <p:nvPr>
            <p:ph type="pic" idx="2"/>
          </p:nvPr>
        </p:nvSpPr>
        <p:spPr>
          <a:xfrm>
            <a:off x="0" y="0"/>
            <a:ext cx="12192000" cy="6858000"/>
          </a:xfrm>
          <a:prstGeom prst="rect">
            <a:avLst/>
          </a:prstGeom>
          <a:noFill/>
          <a:ln>
            <a:noFill/>
          </a:ln>
        </p:spPr>
        <p:txBody>
          <a:bodyPr spcFirstLastPara="1" wrap="square" lIns="91425" tIns="45700" rIns="91425" bIns="45700" anchor="t" anchorCtr="0">
            <a:normAutofit/>
          </a:bodyPr>
          <a:lstStyle>
            <a:lvl1pPr marR="0" lvl="0" algn="ctr" rtl="0">
              <a:lnSpc>
                <a:spcPct val="15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R="0" lvl="1" algn="l" rtl="0">
              <a:lnSpc>
                <a:spcPct val="150000"/>
              </a:lnSpc>
              <a:spcBef>
                <a:spcPts val="5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2pPr>
            <a:lvl3pPr marR="0" lvl="2" algn="l" rtl="0">
              <a:lnSpc>
                <a:spcPct val="150000"/>
              </a:lnSpc>
              <a:spcBef>
                <a:spcPts val="5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3pPr>
            <a:lvl4pPr marR="0" lvl="3" algn="l" rtl="0">
              <a:lnSpc>
                <a:spcPct val="150000"/>
              </a:lnSpc>
              <a:spcBef>
                <a:spcPts val="500"/>
              </a:spcBef>
              <a:spcAft>
                <a:spcPts val="0"/>
              </a:spcAft>
              <a:buClr>
                <a:schemeClr val="dk1"/>
              </a:buClr>
              <a:buSzPts val="1200"/>
              <a:buFont typeface="Arial"/>
              <a:buChar char="•"/>
              <a:defRPr sz="1200" b="0" i="0" u="none" strike="noStrike" cap="none">
                <a:solidFill>
                  <a:schemeClr val="dk1"/>
                </a:solidFill>
                <a:latin typeface="Calibri"/>
                <a:ea typeface="Calibri"/>
                <a:cs typeface="Calibri"/>
                <a:sym typeface="Calibri"/>
              </a:defRPr>
            </a:lvl4pPr>
            <a:lvl5pPr marR="0" lvl="4" algn="l" rtl="0">
              <a:lnSpc>
                <a:spcPct val="150000"/>
              </a:lnSpc>
              <a:spcBef>
                <a:spcPts val="500"/>
              </a:spcBef>
              <a:spcAft>
                <a:spcPts val="0"/>
              </a:spcAft>
              <a:buClr>
                <a:schemeClr val="dk1"/>
              </a:buClr>
              <a:buSzPts val="1200"/>
              <a:buFont typeface="Arial"/>
              <a:buChar char="•"/>
              <a:defRPr sz="12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7" name="Google Shape;17;p15"/>
          <p:cNvSpPr txBox="1">
            <a:spLocks noGrp="1"/>
          </p:cNvSpPr>
          <p:nvPr>
            <p:ph type="title"/>
          </p:nvPr>
        </p:nvSpPr>
        <p:spPr>
          <a:xfrm>
            <a:off x="702365" y="3013675"/>
            <a:ext cx="10787270" cy="830649"/>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lt1"/>
              </a:buClr>
              <a:buSzPts val="6000"/>
              <a:buFont typeface="Calibri"/>
              <a:buNone/>
              <a:defRPr sz="6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8" name="Google Shape;18;p15"/>
          <p:cNvSpPr txBox="1">
            <a:spLocks noGrp="1"/>
          </p:cNvSpPr>
          <p:nvPr>
            <p:ph type="body" idx="1"/>
          </p:nvPr>
        </p:nvSpPr>
        <p:spPr>
          <a:xfrm>
            <a:off x="3470275" y="3890624"/>
            <a:ext cx="5251450" cy="365125"/>
          </a:xfrm>
          <a:prstGeom prst="rect">
            <a:avLst/>
          </a:prstGeom>
          <a:noFill/>
          <a:ln>
            <a:noFill/>
          </a:ln>
        </p:spPr>
        <p:txBody>
          <a:bodyPr spcFirstLastPara="1" wrap="square" lIns="91425" tIns="45700" rIns="91425" bIns="45700" anchor="ctr" anchorCtr="0">
            <a:normAutofit/>
          </a:bodyPr>
          <a:lstStyle>
            <a:lvl1pPr marL="457200" lvl="0" indent="-228600" algn="ctr">
              <a:lnSpc>
                <a:spcPct val="100000"/>
              </a:lnSpc>
              <a:spcBef>
                <a:spcPts val="1000"/>
              </a:spcBef>
              <a:spcAft>
                <a:spcPts val="0"/>
              </a:spcAft>
              <a:buClr>
                <a:schemeClr val="lt1"/>
              </a:buClr>
              <a:buSzPts val="2400"/>
              <a:buNone/>
              <a:defRPr sz="2400">
                <a:solidFill>
                  <a:schemeClr val="lt1"/>
                </a:solidFill>
              </a:defRPr>
            </a:lvl1pPr>
            <a:lvl2pPr marL="914400" lvl="1" indent="-228600" algn="l">
              <a:lnSpc>
                <a:spcPct val="150000"/>
              </a:lnSpc>
              <a:spcBef>
                <a:spcPts val="500"/>
              </a:spcBef>
              <a:spcAft>
                <a:spcPts val="0"/>
              </a:spcAft>
              <a:buClr>
                <a:srgbClr val="888888"/>
              </a:buClr>
              <a:buSzPts val="2000"/>
              <a:buNone/>
              <a:defRPr sz="2000">
                <a:solidFill>
                  <a:srgbClr val="888888"/>
                </a:solidFill>
              </a:defRPr>
            </a:lvl2pPr>
            <a:lvl3pPr marL="1371600" lvl="2" indent="-228600" algn="l">
              <a:lnSpc>
                <a:spcPct val="150000"/>
              </a:lnSpc>
              <a:spcBef>
                <a:spcPts val="500"/>
              </a:spcBef>
              <a:spcAft>
                <a:spcPts val="0"/>
              </a:spcAft>
              <a:buClr>
                <a:srgbClr val="888888"/>
              </a:buClr>
              <a:buSzPts val="1800"/>
              <a:buNone/>
              <a:defRPr sz="1800">
                <a:solidFill>
                  <a:srgbClr val="888888"/>
                </a:solidFill>
              </a:defRPr>
            </a:lvl3pPr>
            <a:lvl4pPr marL="1828800" lvl="3" indent="-228600" algn="l">
              <a:lnSpc>
                <a:spcPct val="150000"/>
              </a:lnSpc>
              <a:spcBef>
                <a:spcPts val="500"/>
              </a:spcBef>
              <a:spcAft>
                <a:spcPts val="0"/>
              </a:spcAft>
              <a:buClr>
                <a:srgbClr val="888888"/>
              </a:buClr>
              <a:buSzPts val="1600"/>
              <a:buNone/>
              <a:defRPr sz="1600">
                <a:solidFill>
                  <a:srgbClr val="888888"/>
                </a:solidFill>
              </a:defRPr>
            </a:lvl4pPr>
            <a:lvl5pPr marL="2286000" lvl="4" indent="-228600" algn="l">
              <a:lnSpc>
                <a:spcPct val="15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Header">
  <p:cSld name="Section Header">
    <p:spTree>
      <p:nvGrpSpPr>
        <p:cNvPr id="1" name="Shape 75"/>
        <p:cNvGrpSpPr/>
        <p:nvPr/>
      </p:nvGrpSpPr>
      <p:grpSpPr>
        <a:xfrm>
          <a:off x="0" y="0"/>
          <a:ext cx="0" cy="0"/>
          <a:chOff x="0" y="0"/>
          <a:chExt cx="0" cy="0"/>
        </a:xfrm>
      </p:grpSpPr>
      <p:sp>
        <p:nvSpPr>
          <p:cNvPr id="76" name="Google Shape;76;p25"/>
          <p:cNvSpPr/>
          <p:nvPr/>
        </p:nvSpPr>
        <p:spPr>
          <a:xfrm>
            <a:off x="0" y="0"/>
            <a:ext cx="6107906" cy="6858000"/>
          </a:xfrm>
          <a:custGeom>
            <a:avLst/>
            <a:gdLst/>
            <a:ahLst/>
            <a:cxnLst/>
            <a:rect l="l" t="t" r="r" b="b"/>
            <a:pathLst>
              <a:path w="6107906" h="6858000" extrusionOk="0">
                <a:moveTo>
                  <a:pt x="0" y="0"/>
                </a:moveTo>
                <a:lnTo>
                  <a:pt x="6107906" y="0"/>
                </a:lnTo>
                <a:lnTo>
                  <a:pt x="4233386" y="6858000"/>
                </a:lnTo>
                <a:lnTo>
                  <a:pt x="0" y="6858000"/>
                </a:lnTo>
                <a:lnTo>
                  <a:pt x="0" y="0"/>
                </a:lnTo>
                <a:close/>
              </a:path>
            </a:pathLst>
          </a:custGeom>
          <a:gradFill>
            <a:gsLst>
              <a:gs pos="0">
                <a:srgbClr val="01023B">
                  <a:alpha val="80000"/>
                </a:srgbClr>
              </a:gs>
              <a:gs pos="50000">
                <a:srgbClr val="A53F52">
                  <a:alpha val="80000"/>
                </a:srgbClr>
              </a:gs>
              <a:gs pos="100000">
                <a:srgbClr val="E8995B">
                  <a:alpha val="80000"/>
                </a:srgbClr>
              </a:gs>
            </a:gsLst>
            <a:lin ang="16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7" name="Google Shape;77;p25"/>
          <p:cNvSpPr txBox="1">
            <a:spLocks noGrp="1"/>
          </p:cNvSpPr>
          <p:nvPr>
            <p:ph type="body" idx="1"/>
          </p:nvPr>
        </p:nvSpPr>
        <p:spPr>
          <a:xfrm>
            <a:off x="6096000" y="4209064"/>
            <a:ext cx="5251450" cy="365125"/>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1000"/>
              </a:spcBef>
              <a:spcAft>
                <a:spcPts val="0"/>
              </a:spcAft>
              <a:buClr>
                <a:srgbClr val="888888"/>
              </a:buClr>
              <a:buSzPts val="2400"/>
              <a:buNone/>
              <a:defRPr sz="2400">
                <a:solidFill>
                  <a:srgbClr val="888888"/>
                </a:solidFill>
              </a:defRPr>
            </a:lvl1pPr>
            <a:lvl2pPr marL="914400" lvl="1" indent="-228600" algn="l">
              <a:lnSpc>
                <a:spcPct val="150000"/>
              </a:lnSpc>
              <a:spcBef>
                <a:spcPts val="500"/>
              </a:spcBef>
              <a:spcAft>
                <a:spcPts val="0"/>
              </a:spcAft>
              <a:buClr>
                <a:srgbClr val="888888"/>
              </a:buClr>
              <a:buSzPts val="2000"/>
              <a:buNone/>
              <a:defRPr sz="2000">
                <a:solidFill>
                  <a:srgbClr val="888888"/>
                </a:solidFill>
              </a:defRPr>
            </a:lvl2pPr>
            <a:lvl3pPr marL="1371600" lvl="2" indent="-228600" algn="l">
              <a:lnSpc>
                <a:spcPct val="150000"/>
              </a:lnSpc>
              <a:spcBef>
                <a:spcPts val="500"/>
              </a:spcBef>
              <a:spcAft>
                <a:spcPts val="0"/>
              </a:spcAft>
              <a:buClr>
                <a:srgbClr val="888888"/>
              </a:buClr>
              <a:buSzPts val="1800"/>
              <a:buNone/>
              <a:defRPr sz="1800">
                <a:solidFill>
                  <a:srgbClr val="888888"/>
                </a:solidFill>
              </a:defRPr>
            </a:lvl3pPr>
            <a:lvl4pPr marL="1828800" lvl="3" indent="-228600" algn="l">
              <a:lnSpc>
                <a:spcPct val="150000"/>
              </a:lnSpc>
              <a:spcBef>
                <a:spcPts val="500"/>
              </a:spcBef>
              <a:spcAft>
                <a:spcPts val="0"/>
              </a:spcAft>
              <a:buClr>
                <a:srgbClr val="888888"/>
              </a:buClr>
              <a:buSzPts val="1600"/>
              <a:buNone/>
              <a:defRPr sz="1600">
                <a:solidFill>
                  <a:srgbClr val="888888"/>
                </a:solidFill>
              </a:defRPr>
            </a:lvl4pPr>
            <a:lvl5pPr marL="2286000" lvl="4" indent="-228600" algn="l">
              <a:lnSpc>
                <a:spcPct val="15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78" name="Google Shape;78;p2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25"/>
          <p:cNvSpPr txBox="1">
            <a:spLocks noGrp="1"/>
          </p:cNvSpPr>
          <p:nvPr>
            <p:ph type="sldNum" idx="12"/>
          </p:nvPr>
        </p:nvSpPr>
        <p:spPr>
          <a:xfrm>
            <a:off x="11549269" y="6468303"/>
            <a:ext cx="443948"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‹N°›</a:t>
            </a:fld>
            <a:endParaRPr/>
          </a:p>
        </p:txBody>
      </p:sp>
      <p:sp>
        <p:nvSpPr>
          <p:cNvPr id="80" name="Google Shape;80;p25"/>
          <p:cNvSpPr txBox="1">
            <a:spLocks noGrp="1"/>
          </p:cNvSpPr>
          <p:nvPr>
            <p:ph type="title"/>
          </p:nvPr>
        </p:nvSpPr>
        <p:spPr>
          <a:xfrm>
            <a:off x="6096000" y="2520779"/>
            <a:ext cx="5251450" cy="1661297"/>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81"/>
        <p:cNvGrpSpPr/>
        <p:nvPr/>
      </p:nvGrpSpPr>
      <p:grpSpPr>
        <a:xfrm>
          <a:off x="0" y="0"/>
          <a:ext cx="0" cy="0"/>
          <a:chOff x="0" y="0"/>
          <a:chExt cx="0" cy="0"/>
        </a:xfrm>
      </p:grpSpPr>
      <p:sp>
        <p:nvSpPr>
          <p:cNvPr id="82" name="Google Shape;82;p2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26"/>
          <p:cNvSpPr txBox="1">
            <a:spLocks noGrp="1"/>
          </p:cNvSpPr>
          <p:nvPr>
            <p:ph type="sldNum" idx="12"/>
          </p:nvPr>
        </p:nvSpPr>
        <p:spPr>
          <a:xfrm>
            <a:off x="11549269" y="6468303"/>
            <a:ext cx="443948"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‹N°›</a:t>
            </a:fld>
            <a:endParaRPr/>
          </a:p>
        </p:txBody>
      </p:sp>
      <p:sp>
        <p:nvSpPr>
          <p:cNvPr id="84" name="Google Shape;84;p26"/>
          <p:cNvSpPr txBox="1">
            <a:spLocks noGrp="1"/>
          </p:cNvSpPr>
          <p:nvPr>
            <p:ph type="title"/>
          </p:nvPr>
        </p:nvSpPr>
        <p:spPr>
          <a:xfrm>
            <a:off x="594519" y="365125"/>
            <a:ext cx="11002962" cy="823913"/>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36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5" name="Google Shape;85;p26"/>
          <p:cNvSpPr txBox="1">
            <a:spLocks noGrp="1"/>
          </p:cNvSpPr>
          <p:nvPr>
            <p:ph type="body" idx="1"/>
          </p:nvPr>
        </p:nvSpPr>
        <p:spPr>
          <a:xfrm>
            <a:off x="594519" y="1690117"/>
            <a:ext cx="10989920" cy="4486845"/>
          </a:xfrm>
          <a:prstGeom prst="rect">
            <a:avLst/>
          </a:prstGeom>
          <a:noFill/>
          <a:ln>
            <a:noFill/>
          </a:ln>
        </p:spPr>
        <p:txBody>
          <a:bodyPr spcFirstLastPara="1" wrap="square" lIns="91425" tIns="45700" rIns="91425" bIns="45700" anchor="t" anchorCtr="0">
            <a:normAutofit/>
          </a:bodyPr>
          <a:lstStyle>
            <a:lvl1pPr marL="457200" lvl="0" indent="-330200" algn="l">
              <a:lnSpc>
                <a:spcPct val="150000"/>
              </a:lnSpc>
              <a:spcBef>
                <a:spcPts val="1000"/>
              </a:spcBef>
              <a:spcAft>
                <a:spcPts val="0"/>
              </a:spcAft>
              <a:buClr>
                <a:schemeClr val="dk1"/>
              </a:buClr>
              <a:buSzPts val="1600"/>
              <a:buChar char="•"/>
              <a:defRPr/>
            </a:lvl1pPr>
            <a:lvl2pPr marL="914400" lvl="1" indent="-317500" algn="l">
              <a:lnSpc>
                <a:spcPct val="150000"/>
              </a:lnSpc>
              <a:spcBef>
                <a:spcPts val="500"/>
              </a:spcBef>
              <a:spcAft>
                <a:spcPts val="0"/>
              </a:spcAft>
              <a:buClr>
                <a:schemeClr val="dk1"/>
              </a:buClr>
              <a:buSzPts val="1400"/>
              <a:buChar char="•"/>
              <a:defRPr/>
            </a:lvl2pPr>
            <a:lvl3pPr marL="1371600" lvl="2" indent="-317500" algn="l">
              <a:lnSpc>
                <a:spcPct val="150000"/>
              </a:lnSpc>
              <a:spcBef>
                <a:spcPts val="500"/>
              </a:spcBef>
              <a:spcAft>
                <a:spcPts val="0"/>
              </a:spcAft>
              <a:buClr>
                <a:schemeClr val="dk1"/>
              </a:buClr>
              <a:buSzPts val="1400"/>
              <a:buChar char="•"/>
              <a:defRPr/>
            </a:lvl3pPr>
            <a:lvl4pPr marL="1828800" lvl="3" indent="-304800" algn="l">
              <a:lnSpc>
                <a:spcPct val="150000"/>
              </a:lnSpc>
              <a:spcBef>
                <a:spcPts val="500"/>
              </a:spcBef>
              <a:spcAft>
                <a:spcPts val="0"/>
              </a:spcAft>
              <a:buClr>
                <a:schemeClr val="dk1"/>
              </a:buClr>
              <a:buSzPts val="1200"/>
              <a:buChar char="•"/>
              <a:defRPr/>
            </a:lvl4pPr>
            <a:lvl5pPr marL="2286000" lvl="4" indent="-304800" algn="l">
              <a:lnSpc>
                <a:spcPct val="150000"/>
              </a:lnSpc>
              <a:spcBef>
                <a:spcPts val="500"/>
              </a:spcBef>
              <a:spcAft>
                <a:spcPts val="0"/>
              </a:spcAft>
              <a:buClr>
                <a:schemeClr val="dk1"/>
              </a:buClr>
              <a:buSzPts val="12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86"/>
        <p:cNvGrpSpPr/>
        <p:nvPr/>
      </p:nvGrpSpPr>
      <p:grpSpPr>
        <a:xfrm>
          <a:off x="0" y="0"/>
          <a:ext cx="0" cy="0"/>
          <a:chOff x="0" y="0"/>
          <a:chExt cx="0" cy="0"/>
        </a:xfrm>
      </p:grpSpPr>
      <p:sp>
        <p:nvSpPr>
          <p:cNvPr id="87" name="Google Shape;87;p27"/>
          <p:cNvSpPr/>
          <p:nvPr/>
        </p:nvSpPr>
        <p:spPr>
          <a:xfrm>
            <a:off x="6084094" y="1189038"/>
            <a:ext cx="6107906" cy="5668962"/>
          </a:xfrm>
          <a:prstGeom prst="rect">
            <a:avLst/>
          </a:prstGeom>
          <a:gradFill>
            <a:gsLst>
              <a:gs pos="0">
                <a:srgbClr val="01023B">
                  <a:alpha val="80000"/>
                </a:srgbClr>
              </a:gs>
              <a:gs pos="50000">
                <a:srgbClr val="A53F52">
                  <a:alpha val="80000"/>
                </a:srgbClr>
              </a:gs>
              <a:gs pos="100000">
                <a:srgbClr val="E8995B">
                  <a:alpha val="80000"/>
                </a:srgbClr>
              </a:gs>
            </a:gsLst>
            <a:lin ang="16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88" name="Google Shape;88;p27"/>
          <p:cNvSpPr/>
          <p:nvPr/>
        </p:nvSpPr>
        <p:spPr>
          <a:xfrm>
            <a:off x="0" y="1189038"/>
            <a:ext cx="6096000" cy="5668962"/>
          </a:xfrm>
          <a:prstGeom prst="rect">
            <a:avLst/>
          </a:prstGeom>
          <a:solidFill>
            <a:srgbClr val="2F334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89" name="Google Shape;89;p27"/>
          <p:cNvSpPr txBox="1">
            <a:spLocks noGrp="1"/>
          </p:cNvSpPr>
          <p:nvPr>
            <p:ph type="title"/>
          </p:nvPr>
        </p:nvSpPr>
        <p:spPr>
          <a:xfrm>
            <a:off x="594519" y="0"/>
            <a:ext cx="11002962" cy="1189038"/>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3600"/>
              <a:buFont typeface="Calibri"/>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0" name="Google Shape;90;p2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1" name="Google Shape;91;p27"/>
          <p:cNvSpPr txBox="1">
            <a:spLocks noGrp="1"/>
          </p:cNvSpPr>
          <p:nvPr>
            <p:ph type="sldNum" idx="12"/>
          </p:nvPr>
        </p:nvSpPr>
        <p:spPr>
          <a:xfrm>
            <a:off x="11549269" y="6468303"/>
            <a:ext cx="443948"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‹N°›</a:t>
            </a:fld>
            <a:endParaRPr/>
          </a:p>
        </p:txBody>
      </p:sp>
      <p:sp>
        <p:nvSpPr>
          <p:cNvPr id="92" name="Google Shape;92;p27"/>
          <p:cNvSpPr/>
          <p:nvPr/>
        </p:nvSpPr>
        <p:spPr>
          <a:xfrm>
            <a:off x="10184825" y="6413649"/>
            <a:ext cx="1399614" cy="407804"/>
          </a:xfrm>
          <a:prstGeom prst="rect">
            <a:avLst/>
          </a:prstGeom>
          <a:noFill/>
          <a:ln>
            <a:noFill/>
          </a:ln>
        </p:spPr>
        <p:txBody>
          <a:bodyPr spcFirstLastPara="1" wrap="square" lIns="19050" tIns="19050" rIns="19050" bIns="19050" anchor="ctr" anchorCtr="0">
            <a:spAutoFit/>
          </a:bodyPr>
          <a:lstStyle/>
          <a:p>
            <a:pPr marL="0" marR="0" lvl="0" indent="0" algn="l" rtl="0">
              <a:spcBef>
                <a:spcPts val="0"/>
              </a:spcBef>
              <a:spcAft>
                <a:spcPts val="0"/>
              </a:spcAft>
              <a:buNone/>
            </a:pPr>
            <a:r>
              <a:rPr lang="en-US" sz="2400" b="1" i="0" u="none" strike="noStrike" cap="none">
                <a:solidFill>
                  <a:schemeClr val="lt1"/>
                </a:solidFill>
                <a:latin typeface="Calibri"/>
                <a:ea typeface="Calibri"/>
                <a:cs typeface="Calibri"/>
                <a:sym typeface="Calibri"/>
              </a:rPr>
              <a:t>FABRIKAM</a:t>
            </a:r>
            <a:endParaRPr sz="2400" b="1" i="0" u="none" strike="noStrike" cap="none">
              <a:solidFill>
                <a:schemeClr val="lt1"/>
              </a:solidFill>
              <a:latin typeface="Gill Sans"/>
              <a:ea typeface="Gill Sans"/>
              <a:cs typeface="Gill Sans"/>
              <a:sym typeface="Gill Sans"/>
            </a:endParaRPr>
          </a:p>
        </p:txBody>
      </p:sp>
      <p:sp>
        <p:nvSpPr>
          <p:cNvPr id="93" name="Google Shape;93;p27"/>
          <p:cNvSpPr txBox="1">
            <a:spLocks noGrp="1"/>
          </p:cNvSpPr>
          <p:nvPr>
            <p:ph type="body" idx="1"/>
          </p:nvPr>
        </p:nvSpPr>
        <p:spPr>
          <a:xfrm>
            <a:off x="594519" y="1825625"/>
            <a:ext cx="5181600" cy="4351338"/>
          </a:xfrm>
          <a:prstGeom prst="rect">
            <a:avLst/>
          </a:prstGeom>
          <a:noFill/>
          <a:ln>
            <a:noFill/>
          </a:ln>
        </p:spPr>
        <p:txBody>
          <a:bodyPr spcFirstLastPara="1" wrap="square" lIns="91425" tIns="45700" rIns="91425" bIns="45700" anchor="t" anchorCtr="0">
            <a:normAutofit/>
          </a:bodyPr>
          <a:lstStyle>
            <a:lvl1pPr marL="457200" lvl="0" indent="-330200" algn="l">
              <a:lnSpc>
                <a:spcPct val="150000"/>
              </a:lnSpc>
              <a:spcBef>
                <a:spcPts val="1000"/>
              </a:spcBef>
              <a:spcAft>
                <a:spcPts val="0"/>
              </a:spcAft>
              <a:buClr>
                <a:schemeClr val="lt1"/>
              </a:buClr>
              <a:buSzPts val="1600"/>
              <a:buChar char="•"/>
              <a:defRPr>
                <a:solidFill>
                  <a:schemeClr val="lt1"/>
                </a:solidFill>
              </a:defRPr>
            </a:lvl1pPr>
            <a:lvl2pPr marL="914400" lvl="1" indent="-317500" algn="l">
              <a:lnSpc>
                <a:spcPct val="150000"/>
              </a:lnSpc>
              <a:spcBef>
                <a:spcPts val="500"/>
              </a:spcBef>
              <a:spcAft>
                <a:spcPts val="0"/>
              </a:spcAft>
              <a:buClr>
                <a:schemeClr val="lt1"/>
              </a:buClr>
              <a:buSzPts val="1400"/>
              <a:buChar char="•"/>
              <a:defRPr>
                <a:solidFill>
                  <a:schemeClr val="lt1"/>
                </a:solidFill>
              </a:defRPr>
            </a:lvl2pPr>
            <a:lvl3pPr marL="1371600" lvl="2" indent="-317500" algn="l">
              <a:lnSpc>
                <a:spcPct val="150000"/>
              </a:lnSpc>
              <a:spcBef>
                <a:spcPts val="500"/>
              </a:spcBef>
              <a:spcAft>
                <a:spcPts val="0"/>
              </a:spcAft>
              <a:buClr>
                <a:schemeClr val="lt1"/>
              </a:buClr>
              <a:buSzPts val="1400"/>
              <a:buChar char="•"/>
              <a:defRPr>
                <a:solidFill>
                  <a:schemeClr val="lt1"/>
                </a:solidFill>
              </a:defRPr>
            </a:lvl3pPr>
            <a:lvl4pPr marL="1828800" lvl="3" indent="-304800" algn="l">
              <a:lnSpc>
                <a:spcPct val="150000"/>
              </a:lnSpc>
              <a:spcBef>
                <a:spcPts val="500"/>
              </a:spcBef>
              <a:spcAft>
                <a:spcPts val="0"/>
              </a:spcAft>
              <a:buClr>
                <a:schemeClr val="lt1"/>
              </a:buClr>
              <a:buSzPts val="1200"/>
              <a:buChar char="•"/>
              <a:defRPr>
                <a:solidFill>
                  <a:schemeClr val="lt1"/>
                </a:solidFill>
              </a:defRPr>
            </a:lvl4pPr>
            <a:lvl5pPr marL="2286000" lvl="4" indent="-304800" algn="l">
              <a:lnSpc>
                <a:spcPct val="150000"/>
              </a:lnSpc>
              <a:spcBef>
                <a:spcPts val="500"/>
              </a:spcBef>
              <a:spcAft>
                <a:spcPts val="0"/>
              </a:spcAft>
              <a:buClr>
                <a:schemeClr val="lt1"/>
              </a:buClr>
              <a:buSzPts val="12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4" name="Google Shape;94;p27"/>
          <p:cNvSpPr txBox="1">
            <a:spLocks noGrp="1"/>
          </p:cNvSpPr>
          <p:nvPr>
            <p:ph type="body" idx="2"/>
          </p:nvPr>
        </p:nvSpPr>
        <p:spPr>
          <a:xfrm>
            <a:off x="6415881" y="1825625"/>
            <a:ext cx="5181600" cy="4351338"/>
          </a:xfrm>
          <a:prstGeom prst="rect">
            <a:avLst/>
          </a:prstGeom>
          <a:noFill/>
          <a:ln>
            <a:noFill/>
          </a:ln>
        </p:spPr>
        <p:txBody>
          <a:bodyPr spcFirstLastPara="1" wrap="square" lIns="91425" tIns="45700" rIns="91425" bIns="45700" anchor="t" anchorCtr="0">
            <a:normAutofit/>
          </a:bodyPr>
          <a:lstStyle>
            <a:lvl1pPr marL="457200" lvl="0" indent="-330200" algn="l">
              <a:lnSpc>
                <a:spcPct val="150000"/>
              </a:lnSpc>
              <a:spcBef>
                <a:spcPts val="1000"/>
              </a:spcBef>
              <a:spcAft>
                <a:spcPts val="0"/>
              </a:spcAft>
              <a:buClr>
                <a:schemeClr val="lt1"/>
              </a:buClr>
              <a:buSzPts val="1600"/>
              <a:buChar char="•"/>
              <a:defRPr>
                <a:solidFill>
                  <a:schemeClr val="lt1"/>
                </a:solidFill>
              </a:defRPr>
            </a:lvl1pPr>
            <a:lvl2pPr marL="914400" lvl="1" indent="-317500" algn="l">
              <a:lnSpc>
                <a:spcPct val="150000"/>
              </a:lnSpc>
              <a:spcBef>
                <a:spcPts val="500"/>
              </a:spcBef>
              <a:spcAft>
                <a:spcPts val="0"/>
              </a:spcAft>
              <a:buClr>
                <a:schemeClr val="lt1"/>
              </a:buClr>
              <a:buSzPts val="1400"/>
              <a:buChar char="•"/>
              <a:defRPr>
                <a:solidFill>
                  <a:schemeClr val="lt1"/>
                </a:solidFill>
              </a:defRPr>
            </a:lvl2pPr>
            <a:lvl3pPr marL="1371600" lvl="2" indent="-317500" algn="l">
              <a:lnSpc>
                <a:spcPct val="150000"/>
              </a:lnSpc>
              <a:spcBef>
                <a:spcPts val="500"/>
              </a:spcBef>
              <a:spcAft>
                <a:spcPts val="0"/>
              </a:spcAft>
              <a:buClr>
                <a:schemeClr val="lt1"/>
              </a:buClr>
              <a:buSzPts val="1400"/>
              <a:buChar char="•"/>
              <a:defRPr>
                <a:solidFill>
                  <a:schemeClr val="lt1"/>
                </a:solidFill>
              </a:defRPr>
            </a:lvl3pPr>
            <a:lvl4pPr marL="1828800" lvl="3" indent="-304800" algn="l">
              <a:lnSpc>
                <a:spcPct val="150000"/>
              </a:lnSpc>
              <a:spcBef>
                <a:spcPts val="500"/>
              </a:spcBef>
              <a:spcAft>
                <a:spcPts val="0"/>
              </a:spcAft>
              <a:buClr>
                <a:schemeClr val="lt1"/>
              </a:buClr>
              <a:buSzPts val="1200"/>
              <a:buChar char="•"/>
              <a:defRPr>
                <a:solidFill>
                  <a:schemeClr val="lt1"/>
                </a:solidFill>
              </a:defRPr>
            </a:lvl4pPr>
            <a:lvl5pPr marL="2286000" lvl="4" indent="-304800" algn="l">
              <a:lnSpc>
                <a:spcPct val="150000"/>
              </a:lnSpc>
              <a:spcBef>
                <a:spcPts val="500"/>
              </a:spcBef>
              <a:spcAft>
                <a:spcPts val="0"/>
              </a:spcAft>
              <a:buClr>
                <a:schemeClr val="lt1"/>
              </a:buClr>
              <a:buSzPts val="12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ontent with Caption">
  <p:cSld name="Content with Caption">
    <p:spTree>
      <p:nvGrpSpPr>
        <p:cNvPr id="1" name="Shape 95"/>
        <p:cNvGrpSpPr/>
        <p:nvPr/>
      </p:nvGrpSpPr>
      <p:grpSpPr>
        <a:xfrm>
          <a:off x="0" y="0"/>
          <a:ext cx="0" cy="0"/>
          <a:chOff x="0" y="0"/>
          <a:chExt cx="0" cy="0"/>
        </a:xfrm>
      </p:grpSpPr>
      <p:sp>
        <p:nvSpPr>
          <p:cNvPr id="96" name="Google Shape;96;p28"/>
          <p:cNvSpPr/>
          <p:nvPr/>
        </p:nvSpPr>
        <p:spPr>
          <a:xfrm>
            <a:off x="0" y="0"/>
            <a:ext cx="5032374" cy="6858000"/>
          </a:xfrm>
          <a:prstGeom prst="rect">
            <a:avLst/>
          </a:prstGeom>
          <a:solidFill>
            <a:srgbClr val="2F334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97" name="Google Shape;97;p28"/>
          <p:cNvSpPr txBox="1">
            <a:spLocks noGrp="1"/>
          </p:cNvSpPr>
          <p:nvPr>
            <p:ph type="title"/>
          </p:nvPr>
        </p:nvSpPr>
        <p:spPr>
          <a:xfrm>
            <a:off x="839788" y="801277"/>
            <a:ext cx="3932238" cy="1583703"/>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chemeClr val="lt1"/>
              </a:buClr>
              <a:buSzPts val="3600"/>
              <a:buFont typeface="Calibri"/>
              <a:buNone/>
              <a:defRPr sz="36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8" name="Google Shape;98;p2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9" name="Google Shape;99;p28"/>
          <p:cNvSpPr txBox="1">
            <a:spLocks noGrp="1"/>
          </p:cNvSpPr>
          <p:nvPr>
            <p:ph type="sldNum" idx="12"/>
          </p:nvPr>
        </p:nvSpPr>
        <p:spPr>
          <a:xfrm>
            <a:off x="11549269" y="6468303"/>
            <a:ext cx="443948"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‹N°›</a:t>
            </a:fld>
            <a:endParaRPr/>
          </a:p>
        </p:txBody>
      </p:sp>
      <p:sp>
        <p:nvSpPr>
          <p:cNvPr id="100" name="Google Shape;100;p28"/>
          <p:cNvSpPr/>
          <p:nvPr/>
        </p:nvSpPr>
        <p:spPr>
          <a:xfrm>
            <a:off x="10184825" y="6413649"/>
            <a:ext cx="1399614" cy="407804"/>
          </a:xfrm>
          <a:prstGeom prst="rect">
            <a:avLst/>
          </a:prstGeom>
          <a:noFill/>
          <a:ln>
            <a:noFill/>
          </a:ln>
        </p:spPr>
        <p:txBody>
          <a:bodyPr spcFirstLastPara="1" wrap="square" lIns="19050" tIns="19050" rIns="19050" bIns="19050" anchor="ctr" anchorCtr="0">
            <a:spAutoFit/>
          </a:bodyPr>
          <a:lstStyle/>
          <a:p>
            <a:pPr marL="0" marR="0" lvl="0" indent="0" algn="l" rtl="0">
              <a:spcBef>
                <a:spcPts val="0"/>
              </a:spcBef>
              <a:spcAft>
                <a:spcPts val="0"/>
              </a:spcAft>
              <a:buNone/>
            </a:pPr>
            <a:r>
              <a:rPr lang="en-US" sz="2400" b="1" i="0" u="none" strike="noStrike" cap="none">
                <a:solidFill>
                  <a:schemeClr val="lt1"/>
                </a:solidFill>
                <a:latin typeface="Calibri"/>
                <a:ea typeface="Calibri"/>
                <a:cs typeface="Calibri"/>
                <a:sym typeface="Calibri"/>
              </a:rPr>
              <a:t>FABRIKAM</a:t>
            </a:r>
            <a:endParaRPr sz="2400" b="1" i="0" u="none" strike="noStrike" cap="none">
              <a:solidFill>
                <a:schemeClr val="lt1"/>
              </a:solidFill>
              <a:latin typeface="Gill Sans"/>
              <a:ea typeface="Gill Sans"/>
              <a:cs typeface="Gill Sans"/>
              <a:sym typeface="Gill Sans"/>
            </a:endParaRPr>
          </a:p>
        </p:txBody>
      </p:sp>
      <p:sp>
        <p:nvSpPr>
          <p:cNvPr id="101" name="Google Shape;101;p28"/>
          <p:cNvSpPr txBox="1">
            <a:spLocks noGrp="1"/>
          </p:cNvSpPr>
          <p:nvPr>
            <p:ph type="body" idx="1"/>
          </p:nvPr>
        </p:nvSpPr>
        <p:spPr>
          <a:xfrm>
            <a:off x="839788" y="2480552"/>
            <a:ext cx="3932237" cy="3388435"/>
          </a:xfrm>
          <a:prstGeom prst="rect">
            <a:avLst/>
          </a:prstGeom>
          <a:noFill/>
          <a:ln>
            <a:noFill/>
          </a:ln>
        </p:spPr>
        <p:txBody>
          <a:bodyPr spcFirstLastPara="1" wrap="square" lIns="91425" tIns="45700" rIns="91425" bIns="45700" anchor="t" anchorCtr="0">
            <a:normAutofit/>
          </a:bodyPr>
          <a:lstStyle>
            <a:lvl1pPr marL="457200" lvl="0" indent="-228600" algn="l">
              <a:lnSpc>
                <a:spcPct val="150000"/>
              </a:lnSpc>
              <a:spcBef>
                <a:spcPts val="1000"/>
              </a:spcBef>
              <a:spcAft>
                <a:spcPts val="0"/>
              </a:spcAft>
              <a:buClr>
                <a:schemeClr val="lt1"/>
              </a:buClr>
              <a:buSzPts val="1600"/>
              <a:buNone/>
              <a:defRPr sz="1600">
                <a:solidFill>
                  <a:schemeClr val="lt1"/>
                </a:solidFill>
              </a:defRPr>
            </a:lvl1pPr>
            <a:lvl2pPr marL="914400" lvl="1" indent="-228600" algn="l">
              <a:lnSpc>
                <a:spcPct val="150000"/>
              </a:lnSpc>
              <a:spcBef>
                <a:spcPts val="500"/>
              </a:spcBef>
              <a:spcAft>
                <a:spcPts val="0"/>
              </a:spcAft>
              <a:buClr>
                <a:schemeClr val="dk1"/>
              </a:buClr>
              <a:buSzPts val="1400"/>
              <a:buNone/>
              <a:defRPr sz="1400"/>
            </a:lvl2pPr>
            <a:lvl3pPr marL="1371600" lvl="2" indent="-228600" algn="l">
              <a:lnSpc>
                <a:spcPct val="150000"/>
              </a:lnSpc>
              <a:spcBef>
                <a:spcPts val="500"/>
              </a:spcBef>
              <a:spcAft>
                <a:spcPts val="0"/>
              </a:spcAft>
              <a:buClr>
                <a:schemeClr val="dk1"/>
              </a:buClr>
              <a:buSzPts val="1200"/>
              <a:buNone/>
              <a:defRPr sz="1200"/>
            </a:lvl3pPr>
            <a:lvl4pPr marL="1828800" lvl="3" indent="-228600" algn="l">
              <a:lnSpc>
                <a:spcPct val="150000"/>
              </a:lnSpc>
              <a:spcBef>
                <a:spcPts val="500"/>
              </a:spcBef>
              <a:spcAft>
                <a:spcPts val="0"/>
              </a:spcAft>
              <a:buClr>
                <a:schemeClr val="dk1"/>
              </a:buClr>
              <a:buSzPts val="1000"/>
              <a:buNone/>
              <a:defRPr sz="1000"/>
            </a:lvl4pPr>
            <a:lvl5pPr marL="2286000" lvl="4" indent="-228600" algn="l">
              <a:lnSpc>
                <a:spcPct val="15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02" name="Google Shape;102;p28"/>
          <p:cNvSpPr txBox="1">
            <a:spLocks noGrp="1"/>
          </p:cNvSpPr>
          <p:nvPr>
            <p:ph type="body" idx="2"/>
          </p:nvPr>
        </p:nvSpPr>
        <p:spPr>
          <a:xfrm>
            <a:off x="5183188" y="801277"/>
            <a:ext cx="6565106" cy="5059773"/>
          </a:xfrm>
          <a:prstGeom prst="rect">
            <a:avLst/>
          </a:prstGeom>
          <a:noFill/>
          <a:ln>
            <a:noFill/>
          </a:ln>
        </p:spPr>
        <p:txBody>
          <a:bodyPr spcFirstLastPara="1" wrap="square" lIns="91425" tIns="45700" rIns="91425" bIns="45700" anchor="t" anchorCtr="0">
            <a:normAutofit/>
          </a:bodyPr>
          <a:lstStyle>
            <a:lvl1pPr marL="457200" lvl="0" indent="-355600" algn="l">
              <a:lnSpc>
                <a:spcPct val="150000"/>
              </a:lnSpc>
              <a:spcBef>
                <a:spcPts val="1000"/>
              </a:spcBef>
              <a:spcAft>
                <a:spcPts val="0"/>
              </a:spcAft>
              <a:buClr>
                <a:schemeClr val="dk1"/>
              </a:buClr>
              <a:buSzPts val="2000"/>
              <a:buChar char="•"/>
              <a:defRPr sz="2000"/>
            </a:lvl1pPr>
            <a:lvl2pPr marL="914400" lvl="1" indent="-342900" algn="l">
              <a:lnSpc>
                <a:spcPct val="150000"/>
              </a:lnSpc>
              <a:spcBef>
                <a:spcPts val="500"/>
              </a:spcBef>
              <a:spcAft>
                <a:spcPts val="0"/>
              </a:spcAft>
              <a:buClr>
                <a:schemeClr val="dk1"/>
              </a:buClr>
              <a:buSzPts val="1800"/>
              <a:buChar char="•"/>
              <a:defRPr sz="1800"/>
            </a:lvl2pPr>
            <a:lvl3pPr marL="1371600" lvl="2" indent="-330200" algn="l">
              <a:lnSpc>
                <a:spcPct val="150000"/>
              </a:lnSpc>
              <a:spcBef>
                <a:spcPts val="500"/>
              </a:spcBef>
              <a:spcAft>
                <a:spcPts val="0"/>
              </a:spcAft>
              <a:buClr>
                <a:schemeClr val="dk1"/>
              </a:buClr>
              <a:buSzPts val="1600"/>
              <a:buChar char="•"/>
              <a:defRPr sz="1600"/>
            </a:lvl3pPr>
            <a:lvl4pPr marL="1828800" lvl="3" indent="-317500" algn="l">
              <a:lnSpc>
                <a:spcPct val="150000"/>
              </a:lnSpc>
              <a:spcBef>
                <a:spcPts val="500"/>
              </a:spcBef>
              <a:spcAft>
                <a:spcPts val="0"/>
              </a:spcAft>
              <a:buClr>
                <a:schemeClr val="dk1"/>
              </a:buClr>
              <a:buSzPts val="1400"/>
              <a:buChar char="•"/>
              <a:defRPr sz="1400"/>
            </a:lvl4pPr>
            <a:lvl5pPr marL="2286000" lvl="4" indent="-317500" algn="l">
              <a:lnSpc>
                <a:spcPct val="150000"/>
              </a:lnSpc>
              <a:spcBef>
                <a:spcPts val="500"/>
              </a:spcBef>
              <a:spcAft>
                <a:spcPts val="0"/>
              </a:spcAft>
              <a:buClr>
                <a:schemeClr val="dk1"/>
              </a:buClr>
              <a:buSzPts val="1400"/>
              <a:buChar char="•"/>
              <a:defRPr sz="14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Picture with Caption">
  <p:cSld name="Picture with Caption">
    <p:spTree>
      <p:nvGrpSpPr>
        <p:cNvPr id="1" name="Shape 103"/>
        <p:cNvGrpSpPr/>
        <p:nvPr/>
      </p:nvGrpSpPr>
      <p:grpSpPr>
        <a:xfrm>
          <a:off x="0" y="0"/>
          <a:ext cx="0" cy="0"/>
          <a:chOff x="0" y="0"/>
          <a:chExt cx="0" cy="0"/>
        </a:xfrm>
      </p:grpSpPr>
      <p:sp>
        <p:nvSpPr>
          <p:cNvPr id="104" name="Google Shape;104;p29"/>
          <p:cNvSpPr/>
          <p:nvPr/>
        </p:nvSpPr>
        <p:spPr>
          <a:xfrm>
            <a:off x="0" y="0"/>
            <a:ext cx="5032374" cy="6858000"/>
          </a:xfrm>
          <a:prstGeom prst="rect">
            <a:avLst/>
          </a:prstGeom>
          <a:solidFill>
            <a:srgbClr val="2F334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5" name="Google Shape;105;p29"/>
          <p:cNvSpPr txBox="1">
            <a:spLocks noGrp="1"/>
          </p:cNvSpPr>
          <p:nvPr>
            <p:ph type="title"/>
          </p:nvPr>
        </p:nvSpPr>
        <p:spPr>
          <a:xfrm>
            <a:off x="839788" y="801277"/>
            <a:ext cx="3932238" cy="1583703"/>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chemeClr val="lt1"/>
              </a:buClr>
              <a:buSzPts val="3600"/>
              <a:buFont typeface="Calibri"/>
              <a:buNone/>
              <a:defRPr sz="36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6" name="Google Shape;106;p2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7" name="Google Shape;107;p29"/>
          <p:cNvSpPr txBox="1">
            <a:spLocks noGrp="1"/>
          </p:cNvSpPr>
          <p:nvPr>
            <p:ph type="sldNum" idx="12"/>
          </p:nvPr>
        </p:nvSpPr>
        <p:spPr>
          <a:xfrm>
            <a:off x="11549269" y="6468303"/>
            <a:ext cx="443948"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‹N°›</a:t>
            </a:fld>
            <a:endParaRPr/>
          </a:p>
        </p:txBody>
      </p:sp>
      <p:sp>
        <p:nvSpPr>
          <p:cNvPr id="108" name="Google Shape;108;p29"/>
          <p:cNvSpPr/>
          <p:nvPr/>
        </p:nvSpPr>
        <p:spPr>
          <a:xfrm>
            <a:off x="10184825" y="6413649"/>
            <a:ext cx="1399614" cy="407804"/>
          </a:xfrm>
          <a:prstGeom prst="rect">
            <a:avLst/>
          </a:prstGeom>
          <a:noFill/>
          <a:ln>
            <a:noFill/>
          </a:ln>
        </p:spPr>
        <p:txBody>
          <a:bodyPr spcFirstLastPara="1" wrap="square" lIns="19050" tIns="19050" rIns="19050" bIns="19050" anchor="ctr" anchorCtr="0">
            <a:spAutoFit/>
          </a:bodyPr>
          <a:lstStyle/>
          <a:p>
            <a:pPr marL="0" marR="0" lvl="0" indent="0" algn="l" rtl="0">
              <a:spcBef>
                <a:spcPts val="0"/>
              </a:spcBef>
              <a:spcAft>
                <a:spcPts val="0"/>
              </a:spcAft>
              <a:buNone/>
            </a:pPr>
            <a:r>
              <a:rPr lang="en-US" sz="2400" b="1" i="0" u="none" strike="noStrike" cap="none">
                <a:solidFill>
                  <a:schemeClr val="lt1"/>
                </a:solidFill>
                <a:latin typeface="Calibri"/>
                <a:ea typeface="Calibri"/>
                <a:cs typeface="Calibri"/>
                <a:sym typeface="Calibri"/>
              </a:rPr>
              <a:t>FABRIKAM</a:t>
            </a:r>
            <a:endParaRPr sz="2400" b="1" i="0" u="none" strike="noStrike" cap="none">
              <a:solidFill>
                <a:schemeClr val="lt1"/>
              </a:solidFill>
              <a:latin typeface="Gill Sans"/>
              <a:ea typeface="Gill Sans"/>
              <a:cs typeface="Gill Sans"/>
              <a:sym typeface="Gill Sans"/>
            </a:endParaRPr>
          </a:p>
        </p:txBody>
      </p:sp>
      <p:sp>
        <p:nvSpPr>
          <p:cNvPr id="109" name="Google Shape;109;p29"/>
          <p:cNvSpPr txBox="1">
            <a:spLocks noGrp="1"/>
          </p:cNvSpPr>
          <p:nvPr>
            <p:ph type="body" idx="1"/>
          </p:nvPr>
        </p:nvSpPr>
        <p:spPr>
          <a:xfrm>
            <a:off x="839788" y="2384980"/>
            <a:ext cx="3932237" cy="3484008"/>
          </a:xfrm>
          <a:prstGeom prst="rect">
            <a:avLst/>
          </a:prstGeom>
          <a:noFill/>
          <a:ln>
            <a:noFill/>
          </a:ln>
        </p:spPr>
        <p:txBody>
          <a:bodyPr spcFirstLastPara="1" wrap="square" lIns="91425" tIns="45700" rIns="91425" bIns="45700" anchor="t" anchorCtr="0">
            <a:normAutofit/>
          </a:bodyPr>
          <a:lstStyle>
            <a:lvl1pPr marL="457200" lvl="0" indent="-228600" algn="l">
              <a:lnSpc>
                <a:spcPct val="150000"/>
              </a:lnSpc>
              <a:spcBef>
                <a:spcPts val="1000"/>
              </a:spcBef>
              <a:spcAft>
                <a:spcPts val="0"/>
              </a:spcAft>
              <a:buClr>
                <a:schemeClr val="lt1"/>
              </a:buClr>
              <a:buSzPts val="1600"/>
              <a:buNone/>
              <a:defRPr sz="1600">
                <a:solidFill>
                  <a:schemeClr val="lt1"/>
                </a:solidFill>
              </a:defRPr>
            </a:lvl1pPr>
            <a:lvl2pPr marL="914400" lvl="1" indent="-228600" algn="l">
              <a:lnSpc>
                <a:spcPct val="150000"/>
              </a:lnSpc>
              <a:spcBef>
                <a:spcPts val="500"/>
              </a:spcBef>
              <a:spcAft>
                <a:spcPts val="0"/>
              </a:spcAft>
              <a:buClr>
                <a:schemeClr val="dk1"/>
              </a:buClr>
              <a:buSzPts val="1400"/>
              <a:buNone/>
              <a:defRPr sz="1400"/>
            </a:lvl2pPr>
            <a:lvl3pPr marL="1371600" lvl="2" indent="-228600" algn="l">
              <a:lnSpc>
                <a:spcPct val="150000"/>
              </a:lnSpc>
              <a:spcBef>
                <a:spcPts val="500"/>
              </a:spcBef>
              <a:spcAft>
                <a:spcPts val="0"/>
              </a:spcAft>
              <a:buClr>
                <a:schemeClr val="dk1"/>
              </a:buClr>
              <a:buSzPts val="1200"/>
              <a:buNone/>
              <a:defRPr sz="1200"/>
            </a:lvl3pPr>
            <a:lvl4pPr marL="1828800" lvl="3" indent="-228600" algn="l">
              <a:lnSpc>
                <a:spcPct val="150000"/>
              </a:lnSpc>
              <a:spcBef>
                <a:spcPts val="500"/>
              </a:spcBef>
              <a:spcAft>
                <a:spcPts val="0"/>
              </a:spcAft>
              <a:buClr>
                <a:schemeClr val="dk1"/>
              </a:buClr>
              <a:buSzPts val="1000"/>
              <a:buNone/>
              <a:defRPr sz="1000"/>
            </a:lvl4pPr>
            <a:lvl5pPr marL="2286000" lvl="4" indent="-228600" algn="l">
              <a:lnSpc>
                <a:spcPct val="15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10" name="Google Shape;110;p29"/>
          <p:cNvSpPr>
            <a:spLocks noGrp="1"/>
          </p:cNvSpPr>
          <p:nvPr>
            <p:ph type="pic" idx="2"/>
          </p:nvPr>
        </p:nvSpPr>
        <p:spPr>
          <a:xfrm>
            <a:off x="5183188" y="801277"/>
            <a:ext cx="6565106" cy="5059773"/>
          </a:xfrm>
          <a:prstGeom prst="rect">
            <a:avLst/>
          </a:prstGeom>
          <a:noFill/>
          <a:ln>
            <a:noFill/>
          </a:ln>
        </p:spPr>
        <p:txBody>
          <a:bodyPr spcFirstLastPara="1" wrap="square" lIns="91425" tIns="45700" rIns="91425" bIns="45700" anchor="t" anchorCtr="0">
            <a:normAutofit/>
          </a:bodyPr>
          <a:lstStyle>
            <a:lvl1pPr marR="0" lvl="0" algn="l" rtl="0">
              <a:lnSpc>
                <a:spcPct val="150000"/>
              </a:lnSpc>
              <a:spcBef>
                <a:spcPts val="10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150000"/>
              </a:lnSpc>
              <a:spcBef>
                <a:spcPts val="5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15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15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15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1"/>
        <p:cNvGrpSpPr/>
        <p:nvPr/>
      </p:nvGrpSpPr>
      <p:grpSpPr>
        <a:xfrm>
          <a:off x="0" y="0"/>
          <a:ext cx="0" cy="0"/>
          <a:chOff x="0" y="0"/>
          <a:chExt cx="0" cy="0"/>
        </a:xfrm>
      </p:grpSpPr>
      <p:sp>
        <p:nvSpPr>
          <p:cNvPr id="112" name="Google Shape;112;p3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3" name="Google Shape;113;p30"/>
          <p:cNvSpPr txBox="1">
            <a:spLocks noGrp="1"/>
          </p:cNvSpPr>
          <p:nvPr>
            <p:ph type="sldNum" idx="12"/>
          </p:nvPr>
        </p:nvSpPr>
        <p:spPr>
          <a:xfrm>
            <a:off x="11549269" y="6468303"/>
            <a:ext cx="443948"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‹N°›</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2_Title and Content">
  <p:cSld name="2_Title and Content">
    <p:spTree>
      <p:nvGrpSpPr>
        <p:cNvPr id="1" name="Shape 19"/>
        <p:cNvGrpSpPr/>
        <p:nvPr/>
      </p:nvGrpSpPr>
      <p:grpSpPr>
        <a:xfrm>
          <a:off x="0" y="0"/>
          <a:ext cx="0" cy="0"/>
          <a:chOff x="0" y="0"/>
          <a:chExt cx="0" cy="0"/>
        </a:xfrm>
      </p:grpSpPr>
      <p:sp>
        <p:nvSpPr>
          <p:cNvPr id="20" name="Google Shape;20;p16"/>
          <p:cNvSpPr txBox="1">
            <a:spLocks noGrp="1"/>
          </p:cNvSpPr>
          <p:nvPr>
            <p:ph type="title"/>
          </p:nvPr>
        </p:nvSpPr>
        <p:spPr>
          <a:xfrm>
            <a:off x="5767754" y="365125"/>
            <a:ext cx="6043246" cy="573989"/>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chemeClr val="dk1"/>
              </a:buClr>
              <a:buSzPts val="3600"/>
              <a:buFont typeface="Calibri"/>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 name="Google Shape;21;p16"/>
          <p:cNvSpPr txBox="1">
            <a:spLocks noGrp="1"/>
          </p:cNvSpPr>
          <p:nvPr>
            <p:ph type="body" idx="1"/>
          </p:nvPr>
        </p:nvSpPr>
        <p:spPr>
          <a:xfrm>
            <a:off x="5767754" y="1625512"/>
            <a:ext cx="6043246" cy="4636392"/>
          </a:xfrm>
          <a:prstGeom prst="rect">
            <a:avLst/>
          </a:prstGeom>
          <a:noFill/>
          <a:ln>
            <a:noFill/>
          </a:ln>
        </p:spPr>
        <p:txBody>
          <a:bodyPr spcFirstLastPara="1" wrap="square" lIns="91425" tIns="45700" rIns="91425" bIns="45700" anchor="t" anchorCtr="0">
            <a:normAutofit/>
          </a:bodyPr>
          <a:lstStyle>
            <a:lvl1pPr marL="457200" lvl="0" indent="-330200" algn="l">
              <a:lnSpc>
                <a:spcPct val="150000"/>
              </a:lnSpc>
              <a:spcBef>
                <a:spcPts val="1000"/>
              </a:spcBef>
              <a:spcAft>
                <a:spcPts val="0"/>
              </a:spcAft>
              <a:buClr>
                <a:schemeClr val="dk1"/>
              </a:buClr>
              <a:buSzPts val="1600"/>
              <a:buChar char="•"/>
              <a:defRPr sz="1600"/>
            </a:lvl1pPr>
            <a:lvl2pPr marL="914400" lvl="1" indent="-317500" algn="l">
              <a:lnSpc>
                <a:spcPct val="150000"/>
              </a:lnSpc>
              <a:spcBef>
                <a:spcPts val="500"/>
              </a:spcBef>
              <a:spcAft>
                <a:spcPts val="0"/>
              </a:spcAft>
              <a:buClr>
                <a:schemeClr val="dk1"/>
              </a:buClr>
              <a:buSzPts val="1400"/>
              <a:buChar char="•"/>
              <a:defRPr sz="1400"/>
            </a:lvl2pPr>
            <a:lvl3pPr marL="1371600" lvl="2" indent="-317500" algn="l">
              <a:lnSpc>
                <a:spcPct val="150000"/>
              </a:lnSpc>
              <a:spcBef>
                <a:spcPts val="500"/>
              </a:spcBef>
              <a:spcAft>
                <a:spcPts val="0"/>
              </a:spcAft>
              <a:buClr>
                <a:schemeClr val="dk1"/>
              </a:buClr>
              <a:buSzPts val="1400"/>
              <a:buChar char="•"/>
              <a:defRPr sz="1400"/>
            </a:lvl3pPr>
            <a:lvl4pPr marL="1828800" lvl="3" indent="-304800" algn="l">
              <a:lnSpc>
                <a:spcPct val="150000"/>
              </a:lnSpc>
              <a:spcBef>
                <a:spcPts val="500"/>
              </a:spcBef>
              <a:spcAft>
                <a:spcPts val="0"/>
              </a:spcAft>
              <a:buClr>
                <a:schemeClr val="dk1"/>
              </a:buClr>
              <a:buSzPts val="1200"/>
              <a:buChar char="•"/>
              <a:defRPr sz="1200"/>
            </a:lvl4pPr>
            <a:lvl5pPr marL="2286000" lvl="4" indent="-304800" algn="l">
              <a:lnSpc>
                <a:spcPct val="150000"/>
              </a:lnSpc>
              <a:spcBef>
                <a:spcPts val="5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2" name="Google Shape;22;p16"/>
          <p:cNvSpPr txBox="1">
            <a:spLocks noGrp="1"/>
          </p:cNvSpPr>
          <p:nvPr>
            <p:ph type="body" idx="2"/>
          </p:nvPr>
        </p:nvSpPr>
        <p:spPr>
          <a:xfrm>
            <a:off x="5767754" y="1003687"/>
            <a:ext cx="6043246" cy="365125"/>
          </a:xfrm>
          <a:prstGeom prst="rect">
            <a:avLst/>
          </a:prstGeom>
          <a:noFill/>
          <a:ln>
            <a:noFill/>
          </a:ln>
        </p:spPr>
        <p:txBody>
          <a:bodyPr spcFirstLastPara="1" wrap="square" lIns="91425" tIns="45700" rIns="91425" bIns="45700" anchor="ctr" anchorCtr="0">
            <a:noAutofit/>
          </a:bodyPr>
          <a:lstStyle>
            <a:lvl1pPr marL="457200" lvl="0" indent="-228600" algn="l">
              <a:lnSpc>
                <a:spcPct val="150000"/>
              </a:lnSpc>
              <a:spcBef>
                <a:spcPts val="1000"/>
              </a:spcBef>
              <a:spcAft>
                <a:spcPts val="0"/>
              </a:spcAft>
              <a:buClr>
                <a:srgbClr val="888888"/>
              </a:buClr>
              <a:buSzPts val="2000"/>
              <a:buNone/>
              <a:defRPr sz="2000">
                <a:solidFill>
                  <a:srgbClr val="888888"/>
                </a:solidFill>
              </a:defRPr>
            </a:lvl1pPr>
            <a:lvl2pPr marL="914400" lvl="1" indent="-228600" algn="l">
              <a:lnSpc>
                <a:spcPct val="150000"/>
              </a:lnSpc>
              <a:spcBef>
                <a:spcPts val="500"/>
              </a:spcBef>
              <a:spcAft>
                <a:spcPts val="0"/>
              </a:spcAft>
              <a:buClr>
                <a:srgbClr val="888888"/>
              </a:buClr>
              <a:buSzPts val="2000"/>
              <a:buNone/>
              <a:defRPr sz="2000">
                <a:solidFill>
                  <a:srgbClr val="888888"/>
                </a:solidFill>
              </a:defRPr>
            </a:lvl2pPr>
            <a:lvl3pPr marL="1371600" lvl="2" indent="-228600" algn="l">
              <a:lnSpc>
                <a:spcPct val="150000"/>
              </a:lnSpc>
              <a:spcBef>
                <a:spcPts val="500"/>
              </a:spcBef>
              <a:spcAft>
                <a:spcPts val="0"/>
              </a:spcAft>
              <a:buClr>
                <a:srgbClr val="888888"/>
              </a:buClr>
              <a:buSzPts val="1800"/>
              <a:buNone/>
              <a:defRPr sz="1800">
                <a:solidFill>
                  <a:srgbClr val="888888"/>
                </a:solidFill>
              </a:defRPr>
            </a:lvl3pPr>
            <a:lvl4pPr marL="1828800" lvl="3" indent="-228600" algn="l">
              <a:lnSpc>
                <a:spcPct val="150000"/>
              </a:lnSpc>
              <a:spcBef>
                <a:spcPts val="500"/>
              </a:spcBef>
              <a:spcAft>
                <a:spcPts val="0"/>
              </a:spcAft>
              <a:buClr>
                <a:srgbClr val="888888"/>
              </a:buClr>
              <a:buSzPts val="1600"/>
              <a:buNone/>
              <a:defRPr sz="1600">
                <a:solidFill>
                  <a:srgbClr val="888888"/>
                </a:solidFill>
              </a:defRPr>
            </a:lvl4pPr>
            <a:lvl5pPr marL="2286000" lvl="4" indent="-228600" algn="l">
              <a:lnSpc>
                <a:spcPct val="15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23" name="Google Shape;23;p16"/>
          <p:cNvSpPr>
            <a:spLocks noGrp="1"/>
          </p:cNvSpPr>
          <p:nvPr>
            <p:ph type="pic" idx="3"/>
          </p:nvPr>
        </p:nvSpPr>
        <p:spPr>
          <a:xfrm>
            <a:off x="0" y="0"/>
            <a:ext cx="5416550" cy="6846932"/>
          </a:xfrm>
          <a:prstGeom prst="rect">
            <a:avLst/>
          </a:prstGeom>
          <a:noFill/>
          <a:ln>
            <a:noFill/>
          </a:ln>
        </p:spPr>
        <p:txBody>
          <a:bodyPr spcFirstLastPara="1" wrap="square" lIns="91425" tIns="45700" rIns="91425" bIns="45700" anchor="ctr" anchorCtr="0">
            <a:normAutofit/>
          </a:bodyPr>
          <a:lstStyle>
            <a:lvl1pPr marR="0" lvl="0" algn="ctr" rtl="0">
              <a:lnSpc>
                <a:spcPct val="15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R="0" lvl="1" algn="l" rtl="0">
              <a:lnSpc>
                <a:spcPct val="150000"/>
              </a:lnSpc>
              <a:spcBef>
                <a:spcPts val="5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2pPr>
            <a:lvl3pPr marR="0" lvl="2" algn="l" rtl="0">
              <a:lnSpc>
                <a:spcPct val="150000"/>
              </a:lnSpc>
              <a:spcBef>
                <a:spcPts val="5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3pPr>
            <a:lvl4pPr marR="0" lvl="3" algn="l" rtl="0">
              <a:lnSpc>
                <a:spcPct val="150000"/>
              </a:lnSpc>
              <a:spcBef>
                <a:spcPts val="500"/>
              </a:spcBef>
              <a:spcAft>
                <a:spcPts val="0"/>
              </a:spcAft>
              <a:buClr>
                <a:schemeClr val="dk1"/>
              </a:buClr>
              <a:buSzPts val="1200"/>
              <a:buFont typeface="Arial"/>
              <a:buChar char="•"/>
              <a:defRPr sz="1200" b="0" i="0" u="none" strike="noStrike" cap="none">
                <a:solidFill>
                  <a:schemeClr val="dk1"/>
                </a:solidFill>
                <a:latin typeface="Calibri"/>
                <a:ea typeface="Calibri"/>
                <a:cs typeface="Calibri"/>
                <a:sym typeface="Calibri"/>
              </a:defRPr>
            </a:lvl4pPr>
            <a:lvl5pPr marR="0" lvl="4" algn="l" rtl="0">
              <a:lnSpc>
                <a:spcPct val="150000"/>
              </a:lnSpc>
              <a:spcBef>
                <a:spcPts val="500"/>
              </a:spcBef>
              <a:spcAft>
                <a:spcPts val="0"/>
              </a:spcAft>
              <a:buClr>
                <a:schemeClr val="dk1"/>
              </a:buClr>
              <a:buSzPts val="1200"/>
              <a:buFont typeface="Arial"/>
              <a:buChar char="•"/>
              <a:defRPr sz="12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4" name="Google Shape;24;p16"/>
          <p:cNvSpPr txBox="1">
            <a:spLocks noGrp="1"/>
          </p:cNvSpPr>
          <p:nvPr>
            <p:ph type="sldNum" idx="12"/>
          </p:nvPr>
        </p:nvSpPr>
        <p:spPr>
          <a:xfrm>
            <a:off x="11549269" y="6468303"/>
            <a:ext cx="443948"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b="0" i="0" u="none" strike="noStrike" cap="none">
                <a:solidFill>
                  <a:srgbClr val="888888"/>
                </a:solidFill>
                <a:latin typeface="Calibri"/>
                <a:ea typeface="Calibri"/>
                <a:cs typeface="Calibri"/>
                <a:sym typeface="Calibri"/>
              </a:defRPr>
            </a:lvl1pPr>
            <a:lvl2pPr marL="0" lvl="1" indent="0" algn="r">
              <a:spcBef>
                <a:spcPts val="0"/>
              </a:spcBef>
              <a:buNone/>
              <a:defRPr sz="1200" b="0" i="0" u="none" strike="noStrike" cap="none">
                <a:solidFill>
                  <a:srgbClr val="888888"/>
                </a:solidFill>
                <a:latin typeface="Calibri"/>
                <a:ea typeface="Calibri"/>
                <a:cs typeface="Calibri"/>
                <a:sym typeface="Calibri"/>
              </a:defRPr>
            </a:lvl2pPr>
            <a:lvl3pPr marL="0" lvl="2" indent="0" algn="r">
              <a:spcBef>
                <a:spcPts val="0"/>
              </a:spcBef>
              <a:buNone/>
              <a:defRPr sz="1200" b="0" i="0" u="none" strike="noStrike" cap="none">
                <a:solidFill>
                  <a:srgbClr val="888888"/>
                </a:solidFill>
                <a:latin typeface="Calibri"/>
                <a:ea typeface="Calibri"/>
                <a:cs typeface="Calibri"/>
                <a:sym typeface="Calibri"/>
              </a:defRPr>
            </a:lvl3pPr>
            <a:lvl4pPr marL="0" lvl="3" indent="0" algn="r">
              <a:spcBef>
                <a:spcPts val="0"/>
              </a:spcBef>
              <a:buNone/>
              <a:defRPr sz="1200" b="0" i="0" u="none" strike="noStrike" cap="none">
                <a:solidFill>
                  <a:srgbClr val="888888"/>
                </a:solidFill>
                <a:latin typeface="Calibri"/>
                <a:ea typeface="Calibri"/>
                <a:cs typeface="Calibri"/>
                <a:sym typeface="Calibri"/>
              </a:defRPr>
            </a:lvl4pPr>
            <a:lvl5pPr marL="0" lvl="4" indent="0" algn="r">
              <a:spcBef>
                <a:spcPts val="0"/>
              </a:spcBef>
              <a:buNone/>
              <a:defRPr sz="1200" b="0" i="0" u="none" strike="noStrike" cap="none">
                <a:solidFill>
                  <a:srgbClr val="888888"/>
                </a:solidFill>
                <a:latin typeface="Calibri"/>
                <a:ea typeface="Calibri"/>
                <a:cs typeface="Calibri"/>
                <a:sym typeface="Calibri"/>
              </a:defRPr>
            </a:lvl5pPr>
            <a:lvl6pPr marL="0" lvl="5" indent="0" algn="r">
              <a:spcBef>
                <a:spcPts val="0"/>
              </a:spcBef>
              <a:buNone/>
              <a:defRPr sz="1200" b="0" i="0" u="none" strike="noStrike" cap="none">
                <a:solidFill>
                  <a:srgbClr val="888888"/>
                </a:solidFill>
                <a:latin typeface="Calibri"/>
                <a:ea typeface="Calibri"/>
                <a:cs typeface="Calibri"/>
                <a:sym typeface="Calibri"/>
              </a:defRPr>
            </a:lvl6pPr>
            <a:lvl7pPr marL="0" lvl="6" indent="0" algn="r">
              <a:spcBef>
                <a:spcPts val="0"/>
              </a:spcBef>
              <a:buNone/>
              <a:defRPr sz="1200" b="0" i="0" u="none" strike="noStrike" cap="none">
                <a:solidFill>
                  <a:srgbClr val="888888"/>
                </a:solidFill>
                <a:latin typeface="Calibri"/>
                <a:ea typeface="Calibri"/>
                <a:cs typeface="Calibri"/>
                <a:sym typeface="Calibri"/>
              </a:defRPr>
            </a:lvl7pPr>
            <a:lvl8pPr marL="0" lvl="7" indent="0" algn="r">
              <a:spcBef>
                <a:spcPts val="0"/>
              </a:spcBef>
              <a:buNone/>
              <a:defRPr sz="1200" b="0" i="0" u="none" strike="noStrike" cap="none">
                <a:solidFill>
                  <a:srgbClr val="888888"/>
                </a:solidFill>
                <a:latin typeface="Calibri"/>
                <a:ea typeface="Calibri"/>
                <a:cs typeface="Calibri"/>
                <a:sym typeface="Calibri"/>
              </a:defRPr>
            </a:lvl8pPr>
            <a:lvl9pPr marL="0" lvl="8" indent="0" algn="r">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ubtitle, Image, and Content">
  <p:cSld name="Title, Subtitle, Image, and Content">
    <p:spTree>
      <p:nvGrpSpPr>
        <p:cNvPr id="1" name="Shape 25"/>
        <p:cNvGrpSpPr/>
        <p:nvPr/>
      </p:nvGrpSpPr>
      <p:grpSpPr>
        <a:xfrm>
          <a:off x="0" y="0"/>
          <a:ext cx="0" cy="0"/>
          <a:chOff x="0" y="0"/>
          <a:chExt cx="0" cy="0"/>
        </a:xfrm>
      </p:grpSpPr>
      <p:sp>
        <p:nvSpPr>
          <p:cNvPr id="26" name="Google Shape;26;p17"/>
          <p:cNvSpPr txBox="1">
            <a:spLocks noGrp="1"/>
          </p:cNvSpPr>
          <p:nvPr>
            <p:ph type="title"/>
          </p:nvPr>
        </p:nvSpPr>
        <p:spPr>
          <a:xfrm>
            <a:off x="7792279" y="365125"/>
            <a:ext cx="4018722" cy="573989"/>
          </a:xfrm>
          <a:prstGeom prst="rect">
            <a:avLst/>
          </a:prstGeom>
          <a:noFill/>
          <a:ln>
            <a:noFill/>
          </a:ln>
        </p:spPr>
        <p:txBody>
          <a:bodyPr spcFirstLastPara="1" wrap="square" lIns="0" tIns="45700" rIns="0" bIns="45700" anchor="ctr" anchorCtr="0">
            <a:noAutofit/>
          </a:bodyPr>
          <a:lstStyle>
            <a:lvl1pPr lvl="0" algn="l">
              <a:lnSpc>
                <a:spcPct val="10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7" name="Google Shape;27;p17"/>
          <p:cNvSpPr txBox="1">
            <a:spLocks noGrp="1"/>
          </p:cNvSpPr>
          <p:nvPr>
            <p:ph type="body" idx="1"/>
          </p:nvPr>
        </p:nvSpPr>
        <p:spPr>
          <a:xfrm>
            <a:off x="7792279" y="1625512"/>
            <a:ext cx="4018722" cy="4636392"/>
          </a:xfrm>
          <a:prstGeom prst="rect">
            <a:avLst/>
          </a:prstGeom>
          <a:noFill/>
          <a:ln>
            <a:noFill/>
          </a:ln>
        </p:spPr>
        <p:txBody>
          <a:bodyPr spcFirstLastPara="1" wrap="square" lIns="0" tIns="45700" rIns="0" bIns="45700" anchor="t" anchorCtr="0">
            <a:normAutofit/>
          </a:bodyPr>
          <a:lstStyle>
            <a:lvl1pPr marL="457200" lvl="0" indent="-330200" algn="l">
              <a:lnSpc>
                <a:spcPct val="150000"/>
              </a:lnSpc>
              <a:spcBef>
                <a:spcPts val="500"/>
              </a:spcBef>
              <a:spcAft>
                <a:spcPts val="0"/>
              </a:spcAft>
              <a:buClr>
                <a:schemeClr val="dk1"/>
              </a:buClr>
              <a:buSzPts val="1600"/>
              <a:buChar char="•"/>
              <a:defRPr sz="1600"/>
            </a:lvl1pPr>
            <a:lvl2pPr marL="914400" lvl="1" indent="-317500" algn="l">
              <a:lnSpc>
                <a:spcPct val="150000"/>
              </a:lnSpc>
              <a:spcBef>
                <a:spcPts val="500"/>
              </a:spcBef>
              <a:spcAft>
                <a:spcPts val="0"/>
              </a:spcAft>
              <a:buClr>
                <a:schemeClr val="dk1"/>
              </a:buClr>
              <a:buSzPts val="1400"/>
              <a:buChar char="•"/>
              <a:defRPr sz="1400"/>
            </a:lvl2pPr>
            <a:lvl3pPr marL="1371600" lvl="2" indent="-317500" algn="l">
              <a:lnSpc>
                <a:spcPct val="150000"/>
              </a:lnSpc>
              <a:spcBef>
                <a:spcPts val="500"/>
              </a:spcBef>
              <a:spcAft>
                <a:spcPts val="0"/>
              </a:spcAft>
              <a:buClr>
                <a:schemeClr val="dk1"/>
              </a:buClr>
              <a:buSzPts val="1400"/>
              <a:buChar char="•"/>
              <a:defRPr sz="1400"/>
            </a:lvl3pPr>
            <a:lvl4pPr marL="1828800" lvl="3" indent="-304800" algn="l">
              <a:lnSpc>
                <a:spcPct val="150000"/>
              </a:lnSpc>
              <a:spcBef>
                <a:spcPts val="500"/>
              </a:spcBef>
              <a:spcAft>
                <a:spcPts val="0"/>
              </a:spcAft>
              <a:buClr>
                <a:schemeClr val="dk1"/>
              </a:buClr>
              <a:buSzPts val="1200"/>
              <a:buChar char="•"/>
              <a:defRPr sz="1200"/>
            </a:lvl4pPr>
            <a:lvl5pPr marL="2286000" lvl="4" indent="-304800" algn="l">
              <a:lnSpc>
                <a:spcPct val="150000"/>
              </a:lnSpc>
              <a:spcBef>
                <a:spcPts val="5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8" name="Google Shape;28;p17"/>
          <p:cNvSpPr>
            <a:spLocks noGrp="1"/>
          </p:cNvSpPr>
          <p:nvPr>
            <p:ph type="pic" idx="2"/>
          </p:nvPr>
        </p:nvSpPr>
        <p:spPr>
          <a:xfrm>
            <a:off x="0" y="-19878"/>
            <a:ext cx="7406905" cy="6866810"/>
          </a:xfrm>
          <a:prstGeom prst="rect">
            <a:avLst/>
          </a:prstGeom>
          <a:noFill/>
          <a:ln>
            <a:noFill/>
          </a:ln>
        </p:spPr>
        <p:txBody>
          <a:bodyPr spcFirstLastPara="1" wrap="square" lIns="91425" tIns="45700" rIns="91425" bIns="45700" anchor="ctr" anchorCtr="0">
            <a:noAutofit/>
          </a:bodyPr>
          <a:lstStyle>
            <a:lvl1pPr marR="0" lvl="0" algn="ctr" rtl="0">
              <a:lnSpc>
                <a:spcPct val="15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R="0" lvl="1" algn="l" rtl="0">
              <a:lnSpc>
                <a:spcPct val="150000"/>
              </a:lnSpc>
              <a:spcBef>
                <a:spcPts val="5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2pPr>
            <a:lvl3pPr marR="0" lvl="2" algn="l" rtl="0">
              <a:lnSpc>
                <a:spcPct val="150000"/>
              </a:lnSpc>
              <a:spcBef>
                <a:spcPts val="5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3pPr>
            <a:lvl4pPr marR="0" lvl="3" algn="l" rtl="0">
              <a:lnSpc>
                <a:spcPct val="150000"/>
              </a:lnSpc>
              <a:spcBef>
                <a:spcPts val="500"/>
              </a:spcBef>
              <a:spcAft>
                <a:spcPts val="0"/>
              </a:spcAft>
              <a:buClr>
                <a:schemeClr val="dk1"/>
              </a:buClr>
              <a:buSzPts val="1200"/>
              <a:buFont typeface="Arial"/>
              <a:buChar char="•"/>
              <a:defRPr sz="1200" b="0" i="0" u="none" strike="noStrike" cap="none">
                <a:solidFill>
                  <a:schemeClr val="dk1"/>
                </a:solidFill>
                <a:latin typeface="Calibri"/>
                <a:ea typeface="Calibri"/>
                <a:cs typeface="Calibri"/>
                <a:sym typeface="Calibri"/>
              </a:defRPr>
            </a:lvl4pPr>
            <a:lvl5pPr marR="0" lvl="4" algn="l" rtl="0">
              <a:lnSpc>
                <a:spcPct val="150000"/>
              </a:lnSpc>
              <a:spcBef>
                <a:spcPts val="500"/>
              </a:spcBef>
              <a:spcAft>
                <a:spcPts val="0"/>
              </a:spcAft>
              <a:buClr>
                <a:schemeClr val="dk1"/>
              </a:buClr>
              <a:buSzPts val="1200"/>
              <a:buFont typeface="Arial"/>
              <a:buChar char="•"/>
              <a:defRPr sz="12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9" name="Google Shape;29;p17"/>
          <p:cNvSpPr txBox="1">
            <a:spLocks noGrp="1"/>
          </p:cNvSpPr>
          <p:nvPr>
            <p:ph type="body" idx="3"/>
          </p:nvPr>
        </p:nvSpPr>
        <p:spPr>
          <a:xfrm>
            <a:off x="7819116" y="1003687"/>
            <a:ext cx="3991884" cy="407670"/>
          </a:xfrm>
          <a:prstGeom prst="rect">
            <a:avLst/>
          </a:prstGeom>
          <a:noFill/>
          <a:ln>
            <a:noFill/>
          </a:ln>
        </p:spPr>
        <p:txBody>
          <a:bodyPr spcFirstLastPara="1" wrap="square" lIns="0" tIns="45700" rIns="0" bIns="45700" anchor="ctr" anchorCtr="0">
            <a:noAutofit/>
          </a:bodyPr>
          <a:lstStyle>
            <a:lvl1pPr marL="457200" lvl="0" indent="-228600" algn="l">
              <a:lnSpc>
                <a:spcPct val="150000"/>
              </a:lnSpc>
              <a:spcBef>
                <a:spcPts val="1000"/>
              </a:spcBef>
              <a:spcAft>
                <a:spcPts val="0"/>
              </a:spcAft>
              <a:buClr>
                <a:srgbClr val="888888"/>
              </a:buClr>
              <a:buSzPts val="2000"/>
              <a:buNone/>
              <a:defRPr sz="2000">
                <a:solidFill>
                  <a:srgbClr val="888888"/>
                </a:solidFill>
              </a:defRPr>
            </a:lvl1pPr>
            <a:lvl2pPr marL="914400" lvl="1" indent="-228600" algn="l">
              <a:lnSpc>
                <a:spcPct val="150000"/>
              </a:lnSpc>
              <a:spcBef>
                <a:spcPts val="500"/>
              </a:spcBef>
              <a:spcAft>
                <a:spcPts val="0"/>
              </a:spcAft>
              <a:buClr>
                <a:srgbClr val="888888"/>
              </a:buClr>
              <a:buSzPts val="2000"/>
              <a:buNone/>
              <a:defRPr sz="2000">
                <a:solidFill>
                  <a:srgbClr val="888888"/>
                </a:solidFill>
              </a:defRPr>
            </a:lvl2pPr>
            <a:lvl3pPr marL="1371600" lvl="2" indent="-228600" algn="l">
              <a:lnSpc>
                <a:spcPct val="150000"/>
              </a:lnSpc>
              <a:spcBef>
                <a:spcPts val="500"/>
              </a:spcBef>
              <a:spcAft>
                <a:spcPts val="0"/>
              </a:spcAft>
              <a:buClr>
                <a:srgbClr val="888888"/>
              </a:buClr>
              <a:buSzPts val="1800"/>
              <a:buNone/>
              <a:defRPr sz="1800">
                <a:solidFill>
                  <a:srgbClr val="888888"/>
                </a:solidFill>
              </a:defRPr>
            </a:lvl3pPr>
            <a:lvl4pPr marL="1828800" lvl="3" indent="-228600" algn="l">
              <a:lnSpc>
                <a:spcPct val="150000"/>
              </a:lnSpc>
              <a:spcBef>
                <a:spcPts val="500"/>
              </a:spcBef>
              <a:spcAft>
                <a:spcPts val="0"/>
              </a:spcAft>
              <a:buClr>
                <a:srgbClr val="888888"/>
              </a:buClr>
              <a:buSzPts val="1600"/>
              <a:buNone/>
              <a:defRPr sz="1600">
                <a:solidFill>
                  <a:srgbClr val="888888"/>
                </a:solidFill>
              </a:defRPr>
            </a:lvl4pPr>
            <a:lvl5pPr marL="2286000" lvl="4" indent="-228600" algn="l">
              <a:lnSpc>
                <a:spcPct val="15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0" name="Google Shape;30;p17"/>
          <p:cNvSpPr txBox="1">
            <a:spLocks noGrp="1"/>
          </p:cNvSpPr>
          <p:nvPr>
            <p:ph type="sldNum" idx="12"/>
          </p:nvPr>
        </p:nvSpPr>
        <p:spPr>
          <a:xfrm>
            <a:off x="11549269" y="6468303"/>
            <a:ext cx="443948"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b="0" i="0" u="none" strike="noStrike" cap="none">
                <a:solidFill>
                  <a:srgbClr val="888888"/>
                </a:solidFill>
                <a:latin typeface="Calibri"/>
                <a:ea typeface="Calibri"/>
                <a:cs typeface="Calibri"/>
                <a:sym typeface="Calibri"/>
              </a:defRPr>
            </a:lvl1pPr>
            <a:lvl2pPr marL="0" lvl="1" indent="0" algn="r">
              <a:spcBef>
                <a:spcPts val="0"/>
              </a:spcBef>
              <a:buNone/>
              <a:defRPr sz="1200" b="0" i="0" u="none" strike="noStrike" cap="none">
                <a:solidFill>
                  <a:srgbClr val="888888"/>
                </a:solidFill>
                <a:latin typeface="Calibri"/>
                <a:ea typeface="Calibri"/>
                <a:cs typeface="Calibri"/>
                <a:sym typeface="Calibri"/>
              </a:defRPr>
            </a:lvl2pPr>
            <a:lvl3pPr marL="0" lvl="2" indent="0" algn="r">
              <a:spcBef>
                <a:spcPts val="0"/>
              </a:spcBef>
              <a:buNone/>
              <a:defRPr sz="1200" b="0" i="0" u="none" strike="noStrike" cap="none">
                <a:solidFill>
                  <a:srgbClr val="888888"/>
                </a:solidFill>
                <a:latin typeface="Calibri"/>
                <a:ea typeface="Calibri"/>
                <a:cs typeface="Calibri"/>
                <a:sym typeface="Calibri"/>
              </a:defRPr>
            </a:lvl3pPr>
            <a:lvl4pPr marL="0" lvl="3" indent="0" algn="r">
              <a:spcBef>
                <a:spcPts val="0"/>
              </a:spcBef>
              <a:buNone/>
              <a:defRPr sz="1200" b="0" i="0" u="none" strike="noStrike" cap="none">
                <a:solidFill>
                  <a:srgbClr val="888888"/>
                </a:solidFill>
                <a:latin typeface="Calibri"/>
                <a:ea typeface="Calibri"/>
                <a:cs typeface="Calibri"/>
                <a:sym typeface="Calibri"/>
              </a:defRPr>
            </a:lvl4pPr>
            <a:lvl5pPr marL="0" lvl="4" indent="0" algn="r">
              <a:spcBef>
                <a:spcPts val="0"/>
              </a:spcBef>
              <a:buNone/>
              <a:defRPr sz="1200" b="0" i="0" u="none" strike="noStrike" cap="none">
                <a:solidFill>
                  <a:srgbClr val="888888"/>
                </a:solidFill>
                <a:latin typeface="Calibri"/>
                <a:ea typeface="Calibri"/>
                <a:cs typeface="Calibri"/>
                <a:sym typeface="Calibri"/>
              </a:defRPr>
            </a:lvl5pPr>
            <a:lvl6pPr marL="0" lvl="5" indent="0" algn="r">
              <a:spcBef>
                <a:spcPts val="0"/>
              </a:spcBef>
              <a:buNone/>
              <a:defRPr sz="1200" b="0" i="0" u="none" strike="noStrike" cap="none">
                <a:solidFill>
                  <a:srgbClr val="888888"/>
                </a:solidFill>
                <a:latin typeface="Calibri"/>
                <a:ea typeface="Calibri"/>
                <a:cs typeface="Calibri"/>
                <a:sym typeface="Calibri"/>
              </a:defRPr>
            </a:lvl6pPr>
            <a:lvl7pPr marL="0" lvl="6" indent="0" algn="r">
              <a:spcBef>
                <a:spcPts val="0"/>
              </a:spcBef>
              <a:buNone/>
              <a:defRPr sz="1200" b="0" i="0" u="none" strike="noStrike" cap="none">
                <a:solidFill>
                  <a:srgbClr val="888888"/>
                </a:solidFill>
                <a:latin typeface="Calibri"/>
                <a:ea typeface="Calibri"/>
                <a:cs typeface="Calibri"/>
                <a:sym typeface="Calibri"/>
              </a:defRPr>
            </a:lvl7pPr>
            <a:lvl8pPr marL="0" lvl="7" indent="0" algn="r">
              <a:spcBef>
                <a:spcPts val="0"/>
              </a:spcBef>
              <a:buNone/>
              <a:defRPr sz="1200" b="0" i="0" u="none" strike="noStrike" cap="none">
                <a:solidFill>
                  <a:srgbClr val="888888"/>
                </a:solidFill>
                <a:latin typeface="Calibri"/>
                <a:ea typeface="Calibri"/>
                <a:cs typeface="Calibri"/>
                <a:sym typeface="Calibri"/>
              </a:defRPr>
            </a:lvl8pPr>
            <a:lvl9pPr marL="0" lvl="8" indent="0" algn="r">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a:t>
            </a:fld>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Divider Slide 1">
  <p:cSld name="Divider Slide 1">
    <p:spTree>
      <p:nvGrpSpPr>
        <p:cNvPr id="1" name="Shape 31"/>
        <p:cNvGrpSpPr/>
        <p:nvPr/>
      </p:nvGrpSpPr>
      <p:grpSpPr>
        <a:xfrm>
          <a:off x="0" y="0"/>
          <a:ext cx="0" cy="0"/>
          <a:chOff x="0" y="0"/>
          <a:chExt cx="0" cy="0"/>
        </a:xfrm>
      </p:grpSpPr>
      <p:sp>
        <p:nvSpPr>
          <p:cNvPr id="32" name="Google Shape;32;p18"/>
          <p:cNvSpPr>
            <a:spLocks noGrp="1"/>
          </p:cNvSpPr>
          <p:nvPr>
            <p:ph type="pic" idx="2"/>
          </p:nvPr>
        </p:nvSpPr>
        <p:spPr>
          <a:xfrm>
            <a:off x="0" y="0"/>
            <a:ext cx="6096000" cy="6858000"/>
          </a:xfrm>
          <a:prstGeom prst="rect">
            <a:avLst/>
          </a:prstGeom>
          <a:noFill/>
          <a:ln>
            <a:noFill/>
          </a:ln>
        </p:spPr>
        <p:txBody>
          <a:bodyPr spcFirstLastPara="1" wrap="square" lIns="91425" tIns="45700" rIns="91425" bIns="45700" anchor="ctr" anchorCtr="0">
            <a:normAutofit/>
          </a:bodyPr>
          <a:lstStyle>
            <a:lvl1pPr marR="0" lvl="0" algn="ctr" rtl="0">
              <a:lnSpc>
                <a:spcPct val="15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R="0" lvl="1" algn="l" rtl="0">
              <a:lnSpc>
                <a:spcPct val="150000"/>
              </a:lnSpc>
              <a:spcBef>
                <a:spcPts val="5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2pPr>
            <a:lvl3pPr marR="0" lvl="2" algn="l" rtl="0">
              <a:lnSpc>
                <a:spcPct val="150000"/>
              </a:lnSpc>
              <a:spcBef>
                <a:spcPts val="5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3pPr>
            <a:lvl4pPr marR="0" lvl="3" algn="l" rtl="0">
              <a:lnSpc>
                <a:spcPct val="150000"/>
              </a:lnSpc>
              <a:spcBef>
                <a:spcPts val="500"/>
              </a:spcBef>
              <a:spcAft>
                <a:spcPts val="0"/>
              </a:spcAft>
              <a:buClr>
                <a:schemeClr val="dk1"/>
              </a:buClr>
              <a:buSzPts val="1200"/>
              <a:buFont typeface="Arial"/>
              <a:buChar char="•"/>
              <a:defRPr sz="1200" b="0" i="0" u="none" strike="noStrike" cap="none">
                <a:solidFill>
                  <a:schemeClr val="dk1"/>
                </a:solidFill>
                <a:latin typeface="Calibri"/>
                <a:ea typeface="Calibri"/>
                <a:cs typeface="Calibri"/>
                <a:sym typeface="Calibri"/>
              </a:defRPr>
            </a:lvl4pPr>
            <a:lvl5pPr marR="0" lvl="4" algn="l" rtl="0">
              <a:lnSpc>
                <a:spcPct val="150000"/>
              </a:lnSpc>
              <a:spcBef>
                <a:spcPts val="500"/>
              </a:spcBef>
              <a:spcAft>
                <a:spcPts val="0"/>
              </a:spcAft>
              <a:buClr>
                <a:schemeClr val="dk1"/>
              </a:buClr>
              <a:buSzPts val="1200"/>
              <a:buFont typeface="Arial"/>
              <a:buChar char="•"/>
              <a:defRPr sz="12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3" name="Google Shape;33;p18"/>
          <p:cNvSpPr txBox="1">
            <a:spLocks noGrp="1"/>
          </p:cNvSpPr>
          <p:nvPr>
            <p:ph type="body" idx="1"/>
          </p:nvPr>
        </p:nvSpPr>
        <p:spPr>
          <a:xfrm>
            <a:off x="6096000" y="4209064"/>
            <a:ext cx="5251450" cy="365125"/>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1000"/>
              </a:spcBef>
              <a:spcAft>
                <a:spcPts val="0"/>
              </a:spcAft>
              <a:buClr>
                <a:srgbClr val="888888"/>
              </a:buClr>
              <a:buSzPts val="2400"/>
              <a:buNone/>
              <a:defRPr sz="2400">
                <a:solidFill>
                  <a:srgbClr val="888888"/>
                </a:solidFill>
              </a:defRPr>
            </a:lvl1pPr>
            <a:lvl2pPr marL="914400" lvl="1" indent="-228600" algn="l">
              <a:lnSpc>
                <a:spcPct val="150000"/>
              </a:lnSpc>
              <a:spcBef>
                <a:spcPts val="500"/>
              </a:spcBef>
              <a:spcAft>
                <a:spcPts val="0"/>
              </a:spcAft>
              <a:buClr>
                <a:srgbClr val="888888"/>
              </a:buClr>
              <a:buSzPts val="2000"/>
              <a:buNone/>
              <a:defRPr sz="2000">
                <a:solidFill>
                  <a:srgbClr val="888888"/>
                </a:solidFill>
              </a:defRPr>
            </a:lvl2pPr>
            <a:lvl3pPr marL="1371600" lvl="2" indent="-228600" algn="l">
              <a:lnSpc>
                <a:spcPct val="150000"/>
              </a:lnSpc>
              <a:spcBef>
                <a:spcPts val="500"/>
              </a:spcBef>
              <a:spcAft>
                <a:spcPts val="0"/>
              </a:spcAft>
              <a:buClr>
                <a:srgbClr val="888888"/>
              </a:buClr>
              <a:buSzPts val="1800"/>
              <a:buNone/>
              <a:defRPr sz="1800">
                <a:solidFill>
                  <a:srgbClr val="888888"/>
                </a:solidFill>
              </a:defRPr>
            </a:lvl3pPr>
            <a:lvl4pPr marL="1828800" lvl="3" indent="-228600" algn="l">
              <a:lnSpc>
                <a:spcPct val="150000"/>
              </a:lnSpc>
              <a:spcBef>
                <a:spcPts val="500"/>
              </a:spcBef>
              <a:spcAft>
                <a:spcPts val="0"/>
              </a:spcAft>
              <a:buClr>
                <a:srgbClr val="888888"/>
              </a:buClr>
              <a:buSzPts val="1600"/>
              <a:buNone/>
              <a:defRPr sz="1600">
                <a:solidFill>
                  <a:srgbClr val="888888"/>
                </a:solidFill>
              </a:defRPr>
            </a:lvl4pPr>
            <a:lvl5pPr marL="2286000" lvl="4" indent="-228600" algn="l">
              <a:lnSpc>
                <a:spcPct val="15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4" name="Google Shape;34;p1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18"/>
          <p:cNvSpPr txBox="1">
            <a:spLocks noGrp="1"/>
          </p:cNvSpPr>
          <p:nvPr>
            <p:ph type="sldNum" idx="12"/>
          </p:nvPr>
        </p:nvSpPr>
        <p:spPr>
          <a:xfrm>
            <a:off x="11549269" y="6468303"/>
            <a:ext cx="443948"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‹N°›</a:t>
            </a:fld>
            <a:endParaRPr/>
          </a:p>
        </p:txBody>
      </p:sp>
      <p:sp>
        <p:nvSpPr>
          <p:cNvPr id="36" name="Google Shape;36;p18"/>
          <p:cNvSpPr txBox="1">
            <a:spLocks noGrp="1"/>
          </p:cNvSpPr>
          <p:nvPr>
            <p:ph type="title"/>
          </p:nvPr>
        </p:nvSpPr>
        <p:spPr>
          <a:xfrm>
            <a:off x="6096000" y="2520779"/>
            <a:ext cx="5251450" cy="1661297"/>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Full Page Image">
  <p:cSld name="Full Page Image">
    <p:spTree>
      <p:nvGrpSpPr>
        <p:cNvPr id="1" name="Shape 48"/>
        <p:cNvGrpSpPr/>
        <p:nvPr/>
      </p:nvGrpSpPr>
      <p:grpSpPr>
        <a:xfrm>
          <a:off x="0" y="0"/>
          <a:ext cx="0" cy="0"/>
          <a:chOff x="0" y="0"/>
          <a:chExt cx="0" cy="0"/>
        </a:xfrm>
      </p:grpSpPr>
      <p:sp>
        <p:nvSpPr>
          <p:cNvPr id="49" name="Google Shape;49;p20"/>
          <p:cNvSpPr>
            <a:spLocks noGrp="1"/>
          </p:cNvSpPr>
          <p:nvPr>
            <p:ph type="pic" idx="2"/>
          </p:nvPr>
        </p:nvSpPr>
        <p:spPr>
          <a:xfrm>
            <a:off x="0" y="0"/>
            <a:ext cx="12192000" cy="6858000"/>
          </a:xfrm>
          <a:prstGeom prst="rect">
            <a:avLst/>
          </a:prstGeom>
          <a:noFill/>
          <a:ln>
            <a:noFill/>
          </a:ln>
        </p:spPr>
        <p:txBody>
          <a:bodyPr spcFirstLastPara="1" wrap="square" lIns="91425" tIns="45700" rIns="91425" bIns="45700" anchor="ctr" anchorCtr="0">
            <a:normAutofit/>
          </a:bodyPr>
          <a:lstStyle>
            <a:lvl1pPr marR="0" lvl="0" algn="ctr" rtl="0">
              <a:lnSpc>
                <a:spcPct val="15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R="0" lvl="1" algn="l" rtl="0">
              <a:lnSpc>
                <a:spcPct val="150000"/>
              </a:lnSpc>
              <a:spcBef>
                <a:spcPts val="5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2pPr>
            <a:lvl3pPr marR="0" lvl="2" algn="l" rtl="0">
              <a:lnSpc>
                <a:spcPct val="150000"/>
              </a:lnSpc>
              <a:spcBef>
                <a:spcPts val="5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3pPr>
            <a:lvl4pPr marR="0" lvl="3" algn="l" rtl="0">
              <a:lnSpc>
                <a:spcPct val="150000"/>
              </a:lnSpc>
              <a:spcBef>
                <a:spcPts val="500"/>
              </a:spcBef>
              <a:spcAft>
                <a:spcPts val="0"/>
              </a:spcAft>
              <a:buClr>
                <a:schemeClr val="dk1"/>
              </a:buClr>
              <a:buSzPts val="1200"/>
              <a:buFont typeface="Arial"/>
              <a:buChar char="•"/>
              <a:defRPr sz="1200" b="0" i="0" u="none" strike="noStrike" cap="none">
                <a:solidFill>
                  <a:schemeClr val="dk1"/>
                </a:solidFill>
                <a:latin typeface="Calibri"/>
                <a:ea typeface="Calibri"/>
                <a:cs typeface="Calibri"/>
                <a:sym typeface="Calibri"/>
              </a:defRPr>
            </a:lvl4pPr>
            <a:lvl5pPr marR="0" lvl="4" algn="l" rtl="0">
              <a:lnSpc>
                <a:spcPct val="150000"/>
              </a:lnSpc>
              <a:spcBef>
                <a:spcPts val="500"/>
              </a:spcBef>
              <a:spcAft>
                <a:spcPts val="0"/>
              </a:spcAft>
              <a:buClr>
                <a:schemeClr val="dk1"/>
              </a:buClr>
              <a:buSzPts val="1200"/>
              <a:buFont typeface="Arial"/>
              <a:buChar char="•"/>
              <a:defRPr sz="12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0" name="Google Shape;50;p20"/>
          <p:cNvSpPr txBox="1">
            <a:spLocks noGrp="1"/>
          </p:cNvSpPr>
          <p:nvPr>
            <p:ph type="title"/>
          </p:nvPr>
        </p:nvSpPr>
        <p:spPr>
          <a:xfrm>
            <a:off x="594519" y="365125"/>
            <a:ext cx="11002962" cy="823913"/>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Subtitle, and Content">
  <p:cSld name="Title, Subtitle, and Content">
    <p:spTree>
      <p:nvGrpSpPr>
        <p:cNvPr id="1" name="Shape 51"/>
        <p:cNvGrpSpPr/>
        <p:nvPr/>
      </p:nvGrpSpPr>
      <p:grpSpPr>
        <a:xfrm>
          <a:off x="0" y="0"/>
          <a:ext cx="0" cy="0"/>
          <a:chOff x="0" y="0"/>
          <a:chExt cx="0" cy="0"/>
        </a:xfrm>
      </p:grpSpPr>
      <p:sp>
        <p:nvSpPr>
          <p:cNvPr id="52" name="Google Shape;52;p2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21"/>
          <p:cNvSpPr txBox="1">
            <a:spLocks noGrp="1"/>
          </p:cNvSpPr>
          <p:nvPr>
            <p:ph type="sldNum" idx="12"/>
          </p:nvPr>
        </p:nvSpPr>
        <p:spPr>
          <a:xfrm>
            <a:off x="11549269" y="6468303"/>
            <a:ext cx="443948"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‹N°›</a:t>
            </a:fld>
            <a:endParaRPr/>
          </a:p>
        </p:txBody>
      </p:sp>
      <p:sp>
        <p:nvSpPr>
          <p:cNvPr id="54" name="Google Shape;54;p21"/>
          <p:cNvSpPr txBox="1">
            <a:spLocks noGrp="1"/>
          </p:cNvSpPr>
          <p:nvPr>
            <p:ph type="title"/>
          </p:nvPr>
        </p:nvSpPr>
        <p:spPr>
          <a:xfrm>
            <a:off x="594519" y="365125"/>
            <a:ext cx="11002962" cy="823913"/>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36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5" name="Google Shape;55;p21"/>
          <p:cNvSpPr txBox="1">
            <a:spLocks noGrp="1"/>
          </p:cNvSpPr>
          <p:nvPr>
            <p:ph type="body" idx="1"/>
          </p:nvPr>
        </p:nvSpPr>
        <p:spPr>
          <a:xfrm>
            <a:off x="594519" y="1690117"/>
            <a:ext cx="10989920" cy="4486845"/>
          </a:xfrm>
          <a:prstGeom prst="rect">
            <a:avLst/>
          </a:prstGeom>
          <a:noFill/>
          <a:ln>
            <a:noFill/>
          </a:ln>
        </p:spPr>
        <p:txBody>
          <a:bodyPr spcFirstLastPara="1" wrap="square" lIns="91425" tIns="45700" rIns="91425" bIns="45700" anchor="t" anchorCtr="0">
            <a:normAutofit/>
          </a:bodyPr>
          <a:lstStyle>
            <a:lvl1pPr marL="457200" lvl="0" indent="-330200" algn="l">
              <a:lnSpc>
                <a:spcPct val="150000"/>
              </a:lnSpc>
              <a:spcBef>
                <a:spcPts val="1000"/>
              </a:spcBef>
              <a:spcAft>
                <a:spcPts val="0"/>
              </a:spcAft>
              <a:buClr>
                <a:schemeClr val="dk1"/>
              </a:buClr>
              <a:buSzPts val="1600"/>
              <a:buChar char="•"/>
              <a:defRPr/>
            </a:lvl1pPr>
            <a:lvl2pPr marL="914400" lvl="1" indent="-317500" algn="l">
              <a:lnSpc>
                <a:spcPct val="150000"/>
              </a:lnSpc>
              <a:spcBef>
                <a:spcPts val="500"/>
              </a:spcBef>
              <a:spcAft>
                <a:spcPts val="0"/>
              </a:spcAft>
              <a:buClr>
                <a:schemeClr val="dk1"/>
              </a:buClr>
              <a:buSzPts val="1400"/>
              <a:buChar char="•"/>
              <a:defRPr/>
            </a:lvl2pPr>
            <a:lvl3pPr marL="1371600" lvl="2" indent="-317500" algn="l">
              <a:lnSpc>
                <a:spcPct val="150000"/>
              </a:lnSpc>
              <a:spcBef>
                <a:spcPts val="500"/>
              </a:spcBef>
              <a:spcAft>
                <a:spcPts val="0"/>
              </a:spcAft>
              <a:buClr>
                <a:schemeClr val="dk1"/>
              </a:buClr>
              <a:buSzPts val="1400"/>
              <a:buChar char="•"/>
              <a:defRPr/>
            </a:lvl3pPr>
            <a:lvl4pPr marL="1828800" lvl="3" indent="-304800" algn="l">
              <a:lnSpc>
                <a:spcPct val="150000"/>
              </a:lnSpc>
              <a:spcBef>
                <a:spcPts val="500"/>
              </a:spcBef>
              <a:spcAft>
                <a:spcPts val="0"/>
              </a:spcAft>
              <a:buClr>
                <a:schemeClr val="dk1"/>
              </a:buClr>
              <a:buSzPts val="1200"/>
              <a:buChar char="•"/>
              <a:defRPr/>
            </a:lvl4pPr>
            <a:lvl5pPr marL="2286000" lvl="4" indent="-304800" algn="l">
              <a:lnSpc>
                <a:spcPct val="150000"/>
              </a:lnSpc>
              <a:spcBef>
                <a:spcPts val="500"/>
              </a:spcBef>
              <a:spcAft>
                <a:spcPts val="0"/>
              </a:spcAft>
              <a:buClr>
                <a:schemeClr val="dk1"/>
              </a:buClr>
              <a:buSzPts val="12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6" name="Google Shape;56;p21"/>
          <p:cNvSpPr txBox="1">
            <a:spLocks noGrp="1"/>
          </p:cNvSpPr>
          <p:nvPr>
            <p:ph type="body" idx="2"/>
          </p:nvPr>
        </p:nvSpPr>
        <p:spPr>
          <a:xfrm>
            <a:off x="594519" y="1262642"/>
            <a:ext cx="11002962" cy="353872"/>
          </a:xfrm>
          <a:prstGeom prst="rect">
            <a:avLst/>
          </a:prstGeom>
          <a:noFill/>
          <a:ln>
            <a:noFill/>
          </a:ln>
        </p:spPr>
        <p:txBody>
          <a:bodyPr spcFirstLastPara="1" wrap="square" lIns="91425" tIns="45700" rIns="91425" bIns="45700" anchor="ctr" anchorCtr="0">
            <a:noAutofit/>
          </a:bodyPr>
          <a:lstStyle>
            <a:lvl1pPr marL="457200" lvl="0" indent="-228600" algn="ctr">
              <a:lnSpc>
                <a:spcPct val="100000"/>
              </a:lnSpc>
              <a:spcBef>
                <a:spcPts val="1000"/>
              </a:spcBef>
              <a:spcAft>
                <a:spcPts val="0"/>
              </a:spcAft>
              <a:buClr>
                <a:srgbClr val="898989"/>
              </a:buClr>
              <a:buSzPts val="2000"/>
              <a:buNone/>
              <a:defRPr sz="2000">
                <a:solidFill>
                  <a:srgbClr val="898989"/>
                </a:solidFill>
              </a:defRPr>
            </a:lvl1pPr>
            <a:lvl2pPr marL="914400" lvl="1" indent="-228600" algn="l">
              <a:lnSpc>
                <a:spcPct val="150000"/>
              </a:lnSpc>
              <a:spcBef>
                <a:spcPts val="500"/>
              </a:spcBef>
              <a:spcAft>
                <a:spcPts val="0"/>
              </a:spcAft>
              <a:buClr>
                <a:schemeClr val="dk1"/>
              </a:buClr>
              <a:buSzPts val="1400"/>
              <a:buNone/>
              <a:defRPr/>
            </a:lvl2pPr>
            <a:lvl3pPr marL="1371600" lvl="2" indent="-228600" algn="l">
              <a:lnSpc>
                <a:spcPct val="150000"/>
              </a:lnSpc>
              <a:spcBef>
                <a:spcPts val="500"/>
              </a:spcBef>
              <a:spcAft>
                <a:spcPts val="0"/>
              </a:spcAft>
              <a:buClr>
                <a:schemeClr val="dk1"/>
              </a:buClr>
              <a:buSzPts val="1400"/>
              <a:buNone/>
              <a:defRPr/>
            </a:lvl3pPr>
            <a:lvl4pPr marL="1828800" lvl="3" indent="-228600" algn="l">
              <a:lnSpc>
                <a:spcPct val="150000"/>
              </a:lnSpc>
              <a:spcBef>
                <a:spcPts val="500"/>
              </a:spcBef>
              <a:spcAft>
                <a:spcPts val="0"/>
              </a:spcAft>
              <a:buClr>
                <a:schemeClr val="dk1"/>
              </a:buClr>
              <a:buSzPts val="1200"/>
              <a:buNone/>
              <a:defRPr/>
            </a:lvl4pPr>
            <a:lvl5pPr marL="2286000" lvl="4" indent="-228600" algn="l">
              <a:lnSpc>
                <a:spcPct val="150000"/>
              </a:lnSpc>
              <a:spcBef>
                <a:spcPts val="500"/>
              </a:spcBef>
              <a:spcAft>
                <a:spcPts val="0"/>
              </a:spcAft>
              <a:buClr>
                <a:schemeClr val="dk1"/>
              </a:buClr>
              <a:buSzPts val="12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Divider Slide 2">
  <p:cSld name="Divider Slide 2">
    <p:spTree>
      <p:nvGrpSpPr>
        <p:cNvPr id="1" name="Shape 57"/>
        <p:cNvGrpSpPr/>
        <p:nvPr/>
      </p:nvGrpSpPr>
      <p:grpSpPr>
        <a:xfrm>
          <a:off x="0" y="0"/>
          <a:ext cx="0" cy="0"/>
          <a:chOff x="0" y="0"/>
          <a:chExt cx="0" cy="0"/>
        </a:xfrm>
      </p:grpSpPr>
      <p:sp>
        <p:nvSpPr>
          <p:cNvPr id="58" name="Google Shape;58;p22"/>
          <p:cNvSpPr>
            <a:spLocks noGrp="1"/>
          </p:cNvSpPr>
          <p:nvPr>
            <p:ph type="pic" idx="2"/>
          </p:nvPr>
        </p:nvSpPr>
        <p:spPr>
          <a:xfrm>
            <a:off x="0" y="0"/>
            <a:ext cx="6096000" cy="6858000"/>
          </a:xfrm>
          <a:prstGeom prst="parallelogram">
            <a:avLst>
              <a:gd name="adj" fmla="val 25000"/>
            </a:avLst>
          </a:prstGeom>
          <a:noFill/>
          <a:ln>
            <a:noFill/>
          </a:ln>
        </p:spPr>
        <p:txBody>
          <a:bodyPr spcFirstLastPara="1" wrap="square" lIns="91425" tIns="45700" rIns="91425" bIns="45700" anchor="ctr" anchorCtr="0">
            <a:normAutofit/>
          </a:bodyPr>
          <a:lstStyle>
            <a:lvl1pPr marR="0" lvl="0" algn="ctr" rtl="0">
              <a:lnSpc>
                <a:spcPct val="15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R="0" lvl="1" algn="l" rtl="0">
              <a:lnSpc>
                <a:spcPct val="150000"/>
              </a:lnSpc>
              <a:spcBef>
                <a:spcPts val="5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2pPr>
            <a:lvl3pPr marR="0" lvl="2" algn="l" rtl="0">
              <a:lnSpc>
                <a:spcPct val="150000"/>
              </a:lnSpc>
              <a:spcBef>
                <a:spcPts val="5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3pPr>
            <a:lvl4pPr marR="0" lvl="3" algn="l" rtl="0">
              <a:lnSpc>
                <a:spcPct val="150000"/>
              </a:lnSpc>
              <a:spcBef>
                <a:spcPts val="500"/>
              </a:spcBef>
              <a:spcAft>
                <a:spcPts val="0"/>
              </a:spcAft>
              <a:buClr>
                <a:schemeClr val="dk1"/>
              </a:buClr>
              <a:buSzPts val="1200"/>
              <a:buFont typeface="Arial"/>
              <a:buChar char="•"/>
              <a:defRPr sz="1200" b="0" i="0" u="none" strike="noStrike" cap="none">
                <a:solidFill>
                  <a:schemeClr val="dk1"/>
                </a:solidFill>
                <a:latin typeface="Calibri"/>
                <a:ea typeface="Calibri"/>
                <a:cs typeface="Calibri"/>
                <a:sym typeface="Calibri"/>
              </a:defRPr>
            </a:lvl4pPr>
            <a:lvl5pPr marR="0" lvl="4" algn="l" rtl="0">
              <a:lnSpc>
                <a:spcPct val="150000"/>
              </a:lnSpc>
              <a:spcBef>
                <a:spcPts val="500"/>
              </a:spcBef>
              <a:spcAft>
                <a:spcPts val="0"/>
              </a:spcAft>
              <a:buClr>
                <a:schemeClr val="dk1"/>
              </a:buClr>
              <a:buSzPts val="1200"/>
              <a:buFont typeface="Arial"/>
              <a:buChar char="•"/>
              <a:defRPr sz="12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9" name="Google Shape;59;p22"/>
          <p:cNvSpPr txBox="1">
            <a:spLocks noGrp="1"/>
          </p:cNvSpPr>
          <p:nvPr>
            <p:ph type="title"/>
          </p:nvPr>
        </p:nvSpPr>
        <p:spPr>
          <a:xfrm>
            <a:off x="6096000" y="2520779"/>
            <a:ext cx="5251450" cy="1661297"/>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22"/>
          <p:cNvSpPr txBox="1">
            <a:spLocks noGrp="1"/>
          </p:cNvSpPr>
          <p:nvPr>
            <p:ph type="body" idx="1"/>
          </p:nvPr>
        </p:nvSpPr>
        <p:spPr>
          <a:xfrm>
            <a:off x="6096000" y="4209064"/>
            <a:ext cx="5251450" cy="365125"/>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1000"/>
              </a:spcBef>
              <a:spcAft>
                <a:spcPts val="0"/>
              </a:spcAft>
              <a:buClr>
                <a:srgbClr val="888888"/>
              </a:buClr>
              <a:buSzPts val="2400"/>
              <a:buNone/>
              <a:defRPr sz="2400">
                <a:solidFill>
                  <a:srgbClr val="888888"/>
                </a:solidFill>
              </a:defRPr>
            </a:lvl1pPr>
            <a:lvl2pPr marL="914400" lvl="1" indent="-228600" algn="l">
              <a:lnSpc>
                <a:spcPct val="150000"/>
              </a:lnSpc>
              <a:spcBef>
                <a:spcPts val="500"/>
              </a:spcBef>
              <a:spcAft>
                <a:spcPts val="0"/>
              </a:spcAft>
              <a:buClr>
                <a:srgbClr val="888888"/>
              </a:buClr>
              <a:buSzPts val="2000"/>
              <a:buNone/>
              <a:defRPr sz="2000">
                <a:solidFill>
                  <a:srgbClr val="888888"/>
                </a:solidFill>
              </a:defRPr>
            </a:lvl2pPr>
            <a:lvl3pPr marL="1371600" lvl="2" indent="-228600" algn="l">
              <a:lnSpc>
                <a:spcPct val="150000"/>
              </a:lnSpc>
              <a:spcBef>
                <a:spcPts val="500"/>
              </a:spcBef>
              <a:spcAft>
                <a:spcPts val="0"/>
              </a:spcAft>
              <a:buClr>
                <a:srgbClr val="888888"/>
              </a:buClr>
              <a:buSzPts val="1800"/>
              <a:buNone/>
              <a:defRPr sz="1800">
                <a:solidFill>
                  <a:srgbClr val="888888"/>
                </a:solidFill>
              </a:defRPr>
            </a:lvl3pPr>
            <a:lvl4pPr marL="1828800" lvl="3" indent="-228600" algn="l">
              <a:lnSpc>
                <a:spcPct val="150000"/>
              </a:lnSpc>
              <a:spcBef>
                <a:spcPts val="500"/>
              </a:spcBef>
              <a:spcAft>
                <a:spcPts val="0"/>
              </a:spcAft>
              <a:buClr>
                <a:srgbClr val="888888"/>
              </a:buClr>
              <a:buSzPts val="1600"/>
              <a:buNone/>
              <a:defRPr sz="1600">
                <a:solidFill>
                  <a:srgbClr val="888888"/>
                </a:solidFill>
              </a:defRPr>
            </a:lvl4pPr>
            <a:lvl5pPr marL="2286000" lvl="4" indent="-228600" algn="l">
              <a:lnSpc>
                <a:spcPct val="15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61" name="Google Shape;61;p2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2" name="Google Shape;62;p22"/>
          <p:cNvSpPr txBox="1">
            <a:spLocks noGrp="1"/>
          </p:cNvSpPr>
          <p:nvPr>
            <p:ph type="sldNum" idx="12"/>
          </p:nvPr>
        </p:nvSpPr>
        <p:spPr>
          <a:xfrm>
            <a:off x="11549269" y="6468303"/>
            <a:ext cx="443948"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‹N°›</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3_Title and Content">
  <p:cSld name="3_Title and Content">
    <p:spTree>
      <p:nvGrpSpPr>
        <p:cNvPr id="1" name="Shape 63"/>
        <p:cNvGrpSpPr/>
        <p:nvPr/>
      </p:nvGrpSpPr>
      <p:grpSpPr>
        <a:xfrm>
          <a:off x="0" y="0"/>
          <a:ext cx="0" cy="0"/>
          <a:chOff x="0" y="0"/>
          <a:chExt cx="0" cy="0"/>
        </a:xfrm>
      </p:grpSpPr>
      <p:sp>
        <p:nvSpPr>
          <p:cNvPr id="64" name="Google Shape;64;p23"/>
          <p:cNvSpPr/>
          <p:nvPr/>
        </p:nvSpPr>
        <p:spPr>
          <a:xfrm>
            <a:off x="7415213" y="0"/>
            <a:ext cx="4776787" cy="6846932"/>
          </a:xfrm>
          <a:prstGeom prst="rect">
            <a:avLst/>
          </a:prstGeom>
          <a:solidFill>
            <a:srgbClr val="2F334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5" name="Google Shape;65;p23"/>
          <p:cNvSpPr txBox="1">
            <a:spLocks noGrp="1"/>
          </p:cNvSpPr>
          <p:nvPr>
            <p:ph type="title"/>
          </p:nvPr>
        </p:nvSpPr>
        <p:spPr>
          <a:xfrm>
            <a:off x="7792279" y="365125"/>
            <a:ext cx="4018722" cy="573989"/>
          </a:xfrm>
          <a:prstGeom prst="rect">
            <a:avLst/>
          </a:prstGeom>
          <a:noFill/>
          <a:ln>
            <a:noFill/>
          </a:ln>
        </p:spPr>
        <p:txBody>
          <a:bodyPr spcFirstLastPara="1" wrap="square" lIns="0" tIns="45700" rIns="0" bIns="45700" anchor="ctr" anchorCtr="0">
            <a:noAutofit/>
          </a:bodyPr>
          <a:lstStyle>
            <a:lvl1pPr lvl="0" algn="l">
              <a:lnSpc>
                <a:spcPct val="100000"/>
              </a:lnSpc>
              <a:spcBef>
                <a:spcPts val="0"/>
              </a:spcBef>
              <a:spcAft>
                <a:spcPts val="0"/>
              </a:spcAft>
              <a:buClr>
                <a:schemeClr val="lt1"/>
              </a:buClr>
              <a:buSzPts val="3200"/>
              <a:buFont typeface="Calibri"/>
              <a:buNone/>
              <a:defRPr sz="32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6" name="Google Shape;66;p23"/>
          <p:cNvSpPr txBox="1">
            <a:spLocks noGrp="1"/>
          </p:cNvSpPr>
          <p:nvPr>
            <p:ph type="body" idx="1"/>
          </p:nvPr>
        </p:nvSpPr>
        <p:spPr>
          <a:xfrm>
            <a:off x="7792279" y="1625512"/>
            <a:ext cx="4018722" cy="4636392"/>
          </a:xfrm>
          <a:prstGeom prst="rect">
            <a:avLst/>
          </a:prstGeom>
          <a:noFill/>
          <a:ln>
            <a:noFill/>
          </a:ln>
        </p:spPr>
        <p:txBody>
          <a:bodyPr spcFirstLastPara="1" wrap="square" lIns="0" tIns="45700" rIns="0" bIns="45700" anchor="t" anchorCtr="0">
            <a:normAutofit/>
          </a:bodyPr>
          <a:lstStyle>
            <a:lvl1pPr marL="457200" lvl="0" indent="-330200" algn="l">
              <a:lnSpc>
                <a:spcPct val="150000"/>
              </a:lnSpc>
              <a:spcBef>
                <a:spcPts val="1000"/>
              </a:spcBef>
              <a:spcAft>
                <a:spcPts val="0"/>
              </a:spcAft>
              <a:buClr>
                <a:schemeClr val="lt1"/>
              </a:buClr>
              <a:buSzPts val="1600"/>
              <a:buChar char="•"/>
              <a:defRPr sz="1600">
                <a:solidFill>
                  <a:schemeClr val="lt1"/>
                </a:solidFill>
              </a:defRPr>
            </a:lvl1pPr>
            <a:lvl2pPr marL="914400" lvl="1" indent="-317500" algn="l">
              <a:lnSpc>
                <a:spcPct val="150000"/>
              </a:lnSpc>
              <a:spcBef>
                <a:spcPts val="500"/>
              </a:spcBef>
              <a:spcAft>
                <a:spcPts val="0"/>
              </a:spcAft>
              <a:buClr>
                <a:schemeClr val="lt1"/>
              </a:buClr>
              <a:buSzPts val="1400"/>
              <a:buChar char="•"/>
              <a:defRPr sz="1400">
                <a:solidFill>
                  <a:schemeClr val="lt1"/>
                </a:solidFill>
              </a:defRPr>
            </a:lvl2pPr>
            <a:lvl3pPr marL="1371600" lvl="2" indent="-317500" algn="l">
              <a:lnSpc>
                <a:spcPct val="150000"/>
              </a:lnSpc>
              <a:spcBef>
                <a:spcPts val="500"/>
              </a:spcBef>
              <a:spcAft>
                <a:spcPts val="0"/>
              </a:spcAft>
              <a:buClr>
                <a:schemeClr val="lt1"/>
              </a:buClr>
              <a:buSzPts val="1400"/>
              <a:buChar char="•"/>
              <a:defRPr sz="1400">
                <a:solidFill>
                  <a:schemeClr val="lt1"/>
                </a:solidFill>
              </a:defRPr>
            </a:lvl3pPr>
            <a:lvl4pPr marL="1828800" lvl="3" indent="-304800" algn="l">
              <a:lnSpc>
                <a:spcPct val="150000"/>
              </a:lnSpc>
              <a:spcBef>
                <a:spcPts val="500"/>
              </a:spcBef>
              <a:spcAft>
                <a:spcPts val="0"/>
              </a:spcAft>
              <a:buClr>
                <a:schemeClr val="lt1"/>
              </a:buClr>
              <a:buSzPts val="1200"/>
              <a:buChar char="•"/>
              <a:defRPr sz="1200">
                <a:solidFill>
                  <a:schemeClr val="lt1"/>
                </a:solidFill>
              </a:defRPr>
            </a:lvl4pPr>
            <a:lvl5pPr marL="2286000" lvl="4" indent="-304800" algn="l">
              <a:lnSpc>
                <a:spcPct val="150000"/>
              </a:lnSpc>
              <a:spcBef>
                <a:spcPts val="500"/>
              </a:spcBef>
              <a:spcAft>
                <a:spcPts val="0"/>
              </a:spcAft>
              <a:buClr>
                <a:schemeClr val="lt1"/>
              </a:buClr>
              <a:buSzPts val="1200"/>
              <a:buChar char="•"/>
              <a:defRPr sz="1200">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7" name="Google Shape;67;p23"/>
          <p:cNvSpPr txBox="1">
            <a:spLocks noGrp="1"/>
          </p:cNvSpPr>
          <p:nvPr>
            <p:ph type="body" idx="2"/>
          </p:nvPr>
        </p:nvSpPr>
        <p:spPr>
          <a:xfrm>
            <a:off x="7819116" y="1003687"/>
            <a:ext cx="3991884" cy="407670"/>
          </a:xfrm>
          <a:prstGeom prst="rect">
            <a:avLst/>
          </a:prstGeom>
          <a:noFill/>
          <a:ln>
            <a:noFill/>
          </a:ln>
        </p:spPr>
        <p:txBody>
          <a:bodyPr spcFirstLastPara="1" wrap="square" lIns="0" tIns="45700" rIns="0" bIns="45700" anchor="ctr" anchorCtr="0">
            <a:noAutofit/>
          </a:bodyPr>
          <a:lstStyle>
            <a:lvl1pPr marL="457200" lvl="0" indent="-228600" algn="l">
              <a:lnSpc>
                <a:spcPct val="150000"/>
              </a:lnSpc>
              <a:spcBef>
                <a:spcPts val="1000"/>
              </a:spcBef>
              <a:spcAft>
                <a:spcPts val="0"/>
              </a:spcAft>
              <a:buClr>
                <a:schemeClr val="lt1"/>
              </a:buClr>
              <a:buSzPts val="2000"/>
              <a:buNone/>
              <a:defRPr sz="2000">
                <a:solidFill>
                  <a:schemeClr val="lt1"/>
                </a:solidFill>
              </a:defRPr>
            </a:lvl1pPr>
            <a:lvl2pPr marL="914400" lvl="1" indent="-228600" algn="l">
              <a:lnSpc>
                <a:spcPct val="150000"/>
              </a:lnSpc>
              <a:spcBef>
                <a:spcPts val="500"/>
              </a:spcBef>
              <a:spcAft>
                <a:spcPts val="0"/>
              </a:spcAft>
              <a:buClr>
                <a:srgbClr val="888888"/>
              </a:buClr>
              <a:buSzPts val="2000"/>
              <a:buNone/>
              <a:defRPr sz="2000">
                <a:solidFill>
                  <a:srgbClr val="888888"/>
                </a:solidFill>
              </a:defRPr>
            </a:lvl2pPr>
            <a:lvl3pPr marL="1371600" lvl="2" indent="-228600" algn="l">
              <a:lnSpc>
                <a:spcPct val="150000"/>
              </a:lnSpc>
              <a:spcBef>
                <a:spcPts val="500"/>
              </a:spcBef>
              <a:spcAft>
                <a:spcPts val="0"/>
              </a:spcAft>
              <a:buClr>
                <a:srgbClr val="888888"/>
              </a:buClr>
              <a:buSzPts val="1800"/>
              <a:buNone/>
              <a:defRPr sz="1800">
                <a:solidFill>
                  <a:srgbClr val="888888"/>
                </a:solidFill>
              </a:defRPr>
            </a:lvl3pPr>
            <a:lvl4pPr marL="1828800" lvl="3" indent="-228600" algn="l">
              <a:lnSpc>
                <a:spcPct val="150000"/>
              </a:lnSpc>
              <a:spcBef>
                <a:spcPts val="500"/>
              </a:spcBef>
              <a:spcAft>
                <a:spcPts val="0"/>
              </a:spcAft>
              <a:buClr>
                <a:srgbClr val="888888"/>
              </a:buClr>
              <a:buSzPts val="1600"/>
              <a:buNone/>
              <a:defRPr sz="1600">
                <a:solidFill>
                  <a:srgbClr val="888888"/>
                </a:solidFill>
              </a:defRPr>
            </a:lvl4pPr>
            <a:lvl5pPr marL="2286000" lvl="4" indent="-228600" algn="l">
              <a:lnSpc>
                <a:spcPct val="15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68" name="Google Shape;68;p23"/>
          <p:cNvSpPr txBox="1">
            <a:spLocks noGrp="1"/>
          </p:cNvSpPr>
          <p:nvPr>
            <p:ph type="body" idx="3"/>
          </p:nvPr>
        </p:nvSpPr>
        <p:spPr>
          <a:xfrm>
            <a:off x="0" y="0"/>
            <a:ext cx="7415213" cy="6858000"/>
          </a:xfrm>
          <a:prstGeom prst="rect">
            <a:avLst/>
          </a:prstGeom>
          <a:noFill/>
          <a:ln>
            <a:noFill/>
          </a:ln>
        </p:spPr>
        <p:txBody>
          <a:bodyPr spcFirstLastPara="1" wrap="square" lIns="91425" tIns="45700" rIns="91425" bIns="45700" anchor="ctr" anchorCtr="0">
            <a:normAutofit/>
          </a:bodyPr>
          <a:lstStyle>
            <a:lvl1pPr marL="457200" lvl="0" indent="-228600" algn="ctr">
              <a:lnSpc>
                <a:spcPct val="150000"/>
              </a:lnSpc>
              <a:spcBef>
                <a:spcPts val="1000"/>
              </a:spcBef>
              <a:spcAft>
                <a:spcPts val="0"/>
              </a:spcAft>
              <a:buClr>
                <a:schemeClr val="dk1"/>
              </a:buClr>
              <a:buSzPts val="1600"/>
              <a:buNone/>
              <a:defRPr/>
            </a:lvl1pPr>
            <a:lvl2pPr marL="914400" lvl="1" indent="-342900" algn="l">
              <a:lnSpc>
                <a:spcPct val="150000"/>
              </a:lnSpc>
              <a:spcBef>
                <a:spcPts val="500"/>
              </a:spcBef>
              <a:spcAft>
                <a:spcPts val="0"/>
              </a:spcAft>
              <a:buClr>
                <a:schemeClr val="dk1"/>
              </a:buClr>
              <a:buSzPts val="1800"/>
              <a:buChar char="•"/>
              <a:defRPr/>
            </a:lvl2pPr>
            <a:lvl3pPr marL="1371600" lvl="2" indent="-342900" algn="l">
              <a:lnSpc>
                <a:spcPct val="150000"/>
              </a:lnSpc>
              <a:spcBef>
                <a:spcPts val="500"/>
              </a:spcBef>
              <a:spcAft>
                <a:spcPts val="0"/>
              </a:spcAft>
              <a:buClr>
                <a:schemeClr val="dk1"/>
              </a:buClr>
              <a:buSzPts val="1800"/>
              <a:buChar char="•"/>
              <a:defRPr/>
            </a:lvl3pPr>
            <a:lvl4pPr marL="1828800" lvl="3" indent="-342900" algn="l">
              <a:lnSpc>
                <a:spcPct val="150000"/>
              </a:lnSpc>
              <a:spcBef>
                <a:spcPts val="500"/>
              </a:spcBef>
              <a:spcAft>
                <a:spcPts val="0"/>
              </a:spcAft>
              <a:buClr>
                <a:schemeClr val="dk1"/>
              </a:buClr>
              <a:buSzPts val="1800"/>
              <a:buChar char="•"/>
              <a:defRPr/>
            </a:lvl4pPr>
            <a:lvl5pPr marL="2286000" lvl="4" indent="-342900" algn="l">
              <a:lnSpc>
                <a:spcPct val="15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9" name="Google Shape;69;p23"/>
          <p:cNvSpPr txBox="1">
            <a:spLocks noGrp="1"/>
          </p:cNvSpPr>
          <p:nvPr>
            <p:ph type="sldNum" idx="12"/>
          </p:nvPr>
        </p:nvSpPr>
        <p:spPr>
          <a:xfrm>
            <a:off x="11549269" y="6468303"/>
            <a:ext cx="443948"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b="0" i="0" u="none" strike="noStrike" cap="none">
                <a:solidFill>
                  <a:schemeClr val="lt1"/>
                </a:solidFill>
                <a:latin typeface="Calibri"/>
                <a:ea typeface="Calibri"/>
                <a:cs typeface="Calibri"/>
                <a:sym typeface="Calibri"/>
              </a:defRPr>
            </a:lvl1pPr>
            <a:lvl2pPr marL="0" lvl="1" indent="0" algn="r">
              <a:spcBef>
                <a:spcPts val="0"/>
              </a:spcBef>
              <a:buNone/>
              <a:defRPr sz="1200" b="0" i="0" u="none" strike="noStrike" cap="none">
                <a:solidFill>
                  <a:schemeClr val="lt1"/>
                </a:solidFill>
                <a:latin typeface="Calibri"/>
                <a:ea typeface="Calibri"/>
                <a:cs typeface="Calibri"/>
                <a:sym typeface="Calibri"/>
              </a:defRPr>
            </a:lvl2pPr>
            <a:lvl3pPr marL="0" lvl="2" indent="0" algn="r">
              <a:spcBef>
                <a:spcPts val="0"/>
              </a:spcBef>
              <a:buNone/>
              <a:defRPr sz="1200" b="0" i="0" u="none" strike="noStrike" cap="none">
                <a:solidFill>
                  <a:schemeClr val="lt1"/>
                </a:solidFill>
                <a:latin typeface="Calibri"/>
                <a:ea typeface="Calibri"/>
                <a:cs typeface="Calibri"/>
                <a:sym typeface="Calibri"/>
              </a:defRPr>
            </a:lvl3pPr>
            <a:lvl4pPr marL="0" lvl="3" indent="0" algn="r">
              <a:spcBef>
                <a:spcPts val="0"/>
              </a:spcBef>
              <a:buNone/>
              <a:defRPr sz="1200" b="0" i="0" u="none" strike="noStrike" cap="none">
                <a:solidFill>
                  <a:schemeClr val="lt1"/>
                </a:solidFill>
                <a:latin typeface="Calibri"/>
                <a:ea typeface="Calibri"/>
                <a:cs typeface="Calibri"/>
                <a:sym typeface="Calibri"/>
              </a:defRPr>
            </a:lvl4pPr>
            <a:lvl5pPr marL="0" lvl="4" indent="0" algn="r">
              <a:spcBef>
                <a:spcPts val="0"/>
              </a:spcBef>
              <a:buNone/>
              <a:defRPr sz="1200" b="0" i="0" u="none" strike="noStrike" cap="none">
                <a:solidFill>
                  <a:schemeClr val="lt1"/>
                </a:solidFill>
                <a:latin typeface="Calibri"/>
                <a:ea typeface="Calibri"/>
                <a:cs typeface="Calibri"/>
                <a:sym typeface="Calibri"/>
              </a:defRPr>
            </a:lvl5pPr>
            <a:lvl6pPr marL="0" lvl="5" indent="0" algn="r">
              <a:spcBef>
                <a:spcPts val="0"/>
              </a:spcBef>
              <a:buNone/>
              <a:defRPr sz="1200" b="0" i="0" u="none" strike="noStrike" cap="none">
                <a:solidFill>
                  <a:schemeClr val="lt1"/>
                </a:solidFill>
                <a:latin typeface="Calibri"/>
                <a:ea typeface="Calibri"/>
                <a:cs typeface="Calibri"/>
                <a:sym typeface="Calibri"/>
              </a:defRPr>
            </a:lvl6pPr>
            <a:lvl7pPr marL="0" lvl="6" indent="0" algn="r">
              <a:spcBef>
                <a:spcPts val="0"/>
              </a:spcBef>
              <a:buNone/>
              <a:defRPr sz="1200" b="0" i="0" u="none" strike="noStrike" cap="none">
                <a:solidFill>
                  <a:schemeClr val="lt1"/>
                </a:solidFill>
                <a:latin typeface="Calibri"/>
                <a:ea typeface="Calibri"/>
                <a:cs typeface="Calibri"/>
                <a:sym typeface="Calibri"/>
              </a:defRPr>
            </a:lvl7pPr>
            <a:lvl8pPr marL="0" lvl="7" indent="0" algn="r">
              <a:spcBef>
                <a:spcPts val="0"/>
              </a:spcBef>
              <a:buNone/>
              <a:defRPr sz="1200" b="0" i="0" u="none" strike="noStrike" cap="none">
                <a:solidFill>
                  <a:schemeClr val="lt1"/>
                </a:solidFill>
                <a:latin typeface="Calibri"/>
                <a:ea typeface="Calibri"/>
                <a:cs typeface="Calibri"/>
                <a:sym typeface="Calibri"/>
              </a:defRPr>
            </a:lvl8pPr>
            <a:lvl9pPr marL="0" lvl="8" indent="0" algn="r">
              <a:spcBef>
                <a:spcPts val="0"/>
              </a:spcBef>
              <a:buNone/>
              <a:defRPr sz="12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a:t>
            </a:fld>
            <a:endParaRPr/>
          </a:p>
        </p:txBody>
      </p:sp>
      <p:sp>
        <p:nvSpPr>
          <p:cNvPr id="70" name="Google Shape;70;p23"/>
          <p:cNvSpPr/>
          <p:nvPr/>
        </p:nvSpPr>
        <p:spPr>
          <a:xfrm>
            <a:off x="10184825" y="6413649"/>
            <a:ext cx="1399614" cy="407804"/>
          </a:xfrm>
          <a:prstGeom prst="rect">
            <a:avLst/>
          </a:prstGeom>
          <a:noFill/>
          <a:ln>
            <a:noFill/>
          </a:ln>
        </p:spPr>
        <p:txBody>
          <a:bodyPr spcFirstLastPara="1" wrap="square" lIns="19050" tIns="19050" rIns="19050" bIns="19050" anchor="ctr" anchorCtr="0">
            <a:spAutoFit/>
          </a:bodyPr>
          <a:lstStyle/>
          <a:p>
            <a:pPr marL="0" marR="0" lvl="0" indent="0" algn="l" rtl="0">
              <a:spcBef>
                <a:spcPts val="0"/>
              </a:spcBef>
              <a:spcAft>
                <a:spcPts val="0"/>
              </a:spcAft>
              <a:buNone/>
            </a:pPr>
            <a:r>
              <a:rPr lang="en-US" sz="2400" b="1" i="0" u="none" strike="noStrike" cap="none">
                <a:solidFill>
                  <a:schemeClr val="lt1"/>
                </a:solidFill>
                <a:latin typeface="Calibri"/>
                <a:ea typeface="Calibri"/>
                <a:cs typeface="Calibri"/>
                <a:sym typeface="Calibri"/>
              </a:rPr>
              <a:t>FABRIKAM</a:t>
            </a:r>
            <a:endParaRPr sz="2400" b="1" i="0" u="none" strike="noStrike" cap="none">
              <a:solidFill>
                <a:schemeClr val="lt1"/>
              </a:solidFill>
              <a:latin typeface="Gill Sans"/>
              <a:ea typeface="Gill Sans"/>
              <a:cs typeface="Gill Sans"/>
              <a:sym typeface="Gill Sans"/>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71"/>
        <p:cNvGrpSpPr/>
        <p:nvPr/>
      </p:nvGrpSpPr>
      <p:grpSpPr>
        <a:xfrm>
          <a:off x="0" y="0"/>
          <a:ext cx="0" cy="0"/>
          <a:chOff x="0" y="0"/>
          <a:chExt cx="0" cy="0"/>
        </a:xfrm>
      </p:grpSpPr>
      <p:sp>
        <p:nvSpPr>
          <p:cNvPr id="72" name="Google Shape;72;p24"/>
          <p:cNvSpPr txBox="1">
            <a:spLocks noGrp="1"/>
          </p:cNvSpPr>
          <p:nvPr>
            <p:ph type="body" idx="1"/>
          </p:nvPr>
        </p:nvSpPr>
        <p:spPr>
          <a:xfrm>
            <a:off x="5904689" y="5038489"/>
            <a:ext cx="5933872" cy="365125"/>
          </a:xfrm>
          <a:prstGeom prst="rect">
            <a:avLst/>
          </a:prstGeom>
          <a:noFill/>
          <a:ln>
            <a:noFill/>
          </a:ln>
        </p:spPr>
        <p:txBody>
          <a:bodyPr spcFirstLastPara="1" wrap="square" lIns="91425" tIns="45700" rIns="91425" bIns="45700" anchor="ctr" anchorCtr="0">
            <a:normAutofit/>
          </a:bodyPr>
          <a:lstStyle>
            <a:lvl1pPr marL="457200" lvl="0" indent="-228600" algn="ctr">
              <a:lnSpc>
                <a:spcPct val="100000"/>
              </a:lnSpc>
              <a:spcBef>
                <a:spcPts val="1000"/>
              </a:spcBef>
              <a:spcAft>
                <a:spcPts val="0"/>
              </a:spcAft>
              <a:buClr>
                <a:schemeClr val="dk1"/>
              </a:buClr>
              <a:buSzPts val="2400"/>
              <a:buNone/>
              <a:defRPr sz="2400">
                <a:solidFill>
                  <a:schemeClr val="dk1"/>
                </a:solidFill>
              </a:defRPr>
            </a:lvl1pPr>
            <a:lvl2pPr marL="914400" lvl="1" indent="-228600" algn="l">
              <a:lnSpc>
                <a:spcPct val="150000"/>
              </a:lnSpc>
              <a:spcBef>
                <a:spcPts val="500"/>
              </a:spcBef>
              <a:spcAft>
                <a:spcPts val="0"/>
              </a:spcAft>
              <a:buClr>
                <a:srgbClr val="888888"/>
              </a:buClr>
              <a:buSzPts val="2000"/>
              <a:buNone/>
              <a:defRPr sz="2000">
                <a:solidFill>
                  <a:srgbClr val="888888"/>
                </a:solidFill>
              </a:defRPr>
            </a:lvl2pPr>
            <a:lvl3pPr marL="1371600" lvl="2" indent="-228600" algn="l">
              <a:lnSpc>
                <a:spcPct val="150000"/>
              </a:lnSpc>
              <a:spcBef>
                <a:spcPts val="500"/>
              </a:spcBef>
              <a:spcAft>
                <a:spcPts val="0"/>
              </a:spcAft>
              <a:buClr>
                <a:srgbClr val="888888"/>
              </a:buClr>
              <a:buSzPts val="1800"/>
              <a:buNone/>
              <a:defRPr sz="1800">
                <a:solidFill>
                  <a:srgbClr val="888888"/>
                </a:solidFill>
              </a:defRPr>
            </a:lvl3pPr>
            <a:lvl4pPr marL="1828800" lvl="3" indent="-228600" algn="l">
              <a:lnSpc>
                <a:spcPct val="150000"/>
              </a:lnSpc>
              <a:spcBef>
                <a:spcPts val="500"/>
              </a:spcBef>
              <a:spcAft>
                <a:spcPts val="0"/>
              </a:spcAft>
              <a:buClr>
                <a:srgbClr val="888888"/>
              </a:buClr>
              <a:buSzPts val="1600"/>
              <a:buNone/>
              <a:defRPr sz="1600">
                <a:solidFill>
                  <a:srgbClr val="888888"/>
                </a:solidFill>
              </a:defRPr>
            </a:lvl4pPr>
            <a:lvl5pPr marL="2286000" lvl="4" indent="-228600" algn="l">
              <a:lnSpc>
                <a:spcPct val="15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73" name="Google Shape;73;p24"/>
          <p:cNvSpPr/>
          <p:nvPr/>
        </p:nvSpPr>
        <p:spPr>
          <a:xfrm>
            <a:off x="0" y="0"/>
            <a:ext cx="6107906" cy="6858000"/>
          </a:xfrm>
          <a:custGeom>
            <a:avLst/>
            <a:gdLst/>
            <a:ahLst/>
            <a:cxnLst/>
            <a:rect l="l" t="t" r="r" b="b"/>
            <a:pathLst>
              <a:path w="6107906" h="6858000" extrusionOk="0">
                <a:moveTo>
                  <a:pt x="1517515" y="0"/>
                </a:moveTo>
                <a:lnTo>
                  <a:pt x="6107906" y="0"/>
                </a:lnTo>
                <a:lnTo>
                  <a:pt x="4593309" y="6848272"/>
                </a:lnTo>
                <a:lnTo>
                  <a:pt x="0" y="6858000"/>
                </a:lnTo>
                <a:lnTo>
                  <a:pt x="1517515" y="0"/>
                </a:lnTo>
                <a:close/>
              </a:path>
            </a:pathLst>
          </a:custGeom>
          <a:gradFill>
            <a:gsLst>
              <a:gs pos="0">
                <a:srgbClr val="01023B">
                  <a:alpha val="80000"/>
                </a:srgbClr>
              </a:gs>
              <a:gs pos="50000">
                <a:srgbClr val="A53F52">
                  <a:alpha val="80000"/>
                </a:srgbClr>
              </a:gs>
              <a:gs pos="100000">
                <a:srgbClr val="E8995B">
                  <a:alpha val="80000"/>
                </a:srgbClr>
              </a:gs>
            </a:gsLst>
            <a:lin ang="16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4" name="Google Shape;74;p24"/>
          <p:cNvSpPr txBox="1">
            <a:spLocks noGrp="1"/>
          </p:cNvSpPr>
          <p:nvPr>
            <p:ph type="title"/>
          </p:nvPr>
        </p:nvSpPr>
        <p:spPr>
          <a:xfrm>
            <a:off x="5904689" y="1546699"/>
            <a:ext cx="5933872" cy="349179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6000"/>
              <a:buFont typeface="Calibri"/>
              <a:buNone/>
              <a:defRPr sz="6000" b="1">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4"/>
          <p:cNvSpPr txBox="1">
            <a:spLocks noGrp="1"/>
          </p:cNvSpPr>
          <p:nvPr>
            <p:ph type="title"/>
          </p:nvPr>
        </p:nvSpPr>
        <p:spPr>
          <a:xfrm>
            <a:off x="594519" y="365125"/>
            <a:ext cx="11002962" cy="823913"/>
          </a:xfrm>
          <a:prstGeom prst="rect">
            <a:avLst/>
          </a:prstGeom>
          <a:noFill/>
          <a:ln>
            <a:noFill/>
          </a:ln>
        </p:spPr>
        <p:txBody>
          <a:bodyPr spcFirstLastPara="1" wrap="square" lIns="91425" tIns="45700" rIns="91425" bIns="45700" anchor="ctr" anchorCtr="0">
            <a:normAutofit/>
          </a:bodyPr>
          <a:lstStyle>
            <a:lvl1pPr marR="0" lvl="0" algn="ctr" rtl="0">
              <a:lnSpc>
                <a:spcPct val="100000"/>
              </a:lnSpc>
              <a:spcBef>
                <a:spcPts val="0"/>
              </a:spcBef>
              <a:spcAft>
                <a:spcPts val="0"/>
              </a:spcAft>
              <a:buClr>
                <a:schemeClr val="dk1"/>
              </a:buClr>
              <a:buSzPts val="3600"/>
              <a:buFont typeface="Calibri"/>
              <a:buNone/>
              <a:defRPr sz="36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4"/>
          <p:cNvSpPr txBox="1">
            <a:spLocks noGrp="1"/>
          </p:cNvSpPr>
          <p:nvPr>
            <p:ph type="body" idx="1"/>
          </p:nvPr>
        </p:nvSpPr>
        <p:spPr>
          <a:xfrm>
            <a:off x="594519" y="1365813"/>
            <a:ext cx="10989920" cy="4811150"/>
          </a:xfrm>
          <a:prstGeom prst="rect">
            <a:avLst/>
          </a:prstGeom>
          <a:noFill/>
          <a:ln>
            <a:noFill/>
          </a:ln>
        </p:spPr>
        <p:txBody>
          <a:bodyPr spcFirstLastPara="1" wrap="square" lIns="91425" tIns="45700" rIns="91425" bIns="45700" anchor="t" anchorCtr="0">
            <a:normAutofit/>
          </a:bodyPr>
          <a:lstStyle>
            <a:lvl1pPr marL="457200" marR="0" lvl="0" indent="-330200" algn="l" rtl="0">
              <a:lnSpc>
                <a:spcPct val="15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1pPr>
            <a:lvl2pPr marL="914400" marR="0" lvl="1" indent="-317500" algn="l" rtl="0">
              <a:lnSpc>
                <a:spcPct val="150000"/>
              </a:lnSpc>
              <a:spcBef>
                <a:spcPts val="5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2pPr>
            <a:lvl3pPr marL="1371600" marR="0" lvl="2" indent="-317500" algn="l" rtl="0">
              <a:lnSpc>
                <a:spcPct val="150000"/>
              </a:lnSpc>
              <a:spcBef>
                <a:spcPts val="5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3pPr>
            <a:lvl4pPr marL="1828800" marR="0" lvl="3" indent="-304800" algn="l" rtl="0">
              <a:lnSpc>
                <a:spcPct val="150000"/>
              </a:lnSpc>
              <a:spcBef>
                <a:spcPts val="500"/>
              </a:spcBef>
              <a:spcAft>
                <a:spcPts val="0"/>
              </a:spcAft>
              <a:buClr>
                <a:schemeClr val="dk1"/>
              </a:buClr>
              <a:buSzPts val="1200"/>
              <a:buFont typeface="Arial"/>
              <a:buChar char="•"/>
              <a:defRPr sz="1200" b="0" i="0" u="none" strike="noStrike" cap="none">
                <a:solidFill>
                  <a:schemeClr val="dk1"/>
                </a:solidFill>
                <a:latin typeface="Calibri"/>
                <a:ea typeface="Calibri"/>
                <a:cs typeface="Calibri"/>
                <a:sym typeface="Calibri"/>
              </a:defRPr>
            </a:lvl4pPr>
            <a:lvl5pPr marL="2286000" marR="0" lvl="4" indent="-304800" algn="l" rtl="0">
              <a:lnSpc>
                <a:spcPct val="150000"/>
              </a:lnSpc>
              <a:spcBef>
                <a:spcPts val="500"/>
              </a:spcBef>
              <a:spcAft>
                <a:spcPts val="0"/>
              </a:spcAft>
              <a:buClr>
                <a:schemeClr val="dk1"/>
              </a:buClr>
              <a:buSzPts val="1200"/>
              <a:buFont typeface="Arial"/>
              <a:buChar char="•"/>
              <a:defRPr sz="12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4"/>
          <p:cNvSpPr txBox="1">
            <a:spLocks noGrp="1"/>
          </p:cNvSpPr>
          <p:nvPr>
            <p:ph type="sldNum" idx="12"/>
          </p:nvPr>
        </p:nvSpPr>
        <p:spPr>
          <a:xfrm>
            <a:off x="11549269" y="6468303"/>
            <a:ext cx="443948"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a:t>
            </a:fld>
            <a:endParaRPr/>
          </a:p>
        </p:txBody>
      </p:sp>
      <p:sp>
        <p:nvSpPr>
          <p:cNvPr id="14" name="Google Shape;14;p14"/>
          <p:cNvSpPr/>
          <p:nvPr/>
        </p:nvSpPr>
        <p:spPr>
          <a:xfrm>
            <a:off x="10184825" y="6413649"/>
            <a:ext cx="1399614" cy="407804"/>
          </a:xfrm>
          <a:prstGeom prst="rect">
            <a:avLst/>
          </a:prstGeom>
          <a:noFill/>
          <a:ln>
            <a:noFill/>
          </a:ln>
        </p:spPr>
        <p:txBody>
          <a:bodyPr spcFirstLastPara="1" wrap="square" lIns="19050" tIns="19050" rIns="19050" bIns="19050" anchor="ctr" anchorCtr="0">
            <a:spAutoFit/>
          </a:bodyPr>
          <a:lstStyle/>
          <a:p>
            <a:pPr marL="0" marR="0" lvl="0" indent="0" algn="l" rtl="0">
              <a:spcBef>
                <a:spcPts val="0"/>
              </a:spcBef>
              <a:spcAft>
                <a:spcPts val="0"/>
              </a:spcAft>
              <a:buNone/>
            </a:pPr>
            <a:r>
              <a:rPr lang="en-US" sz="2400" b="1" i="0" u="none" strike="noStrike" cap="none">
                <a:solidFill>
                  <a:srgbClr val="2C2153"/>
                </a:solidFill>
                <a:latin typeface="Calibri"/>
                <a:ea typeface="Calibri"/>
                <a:cs typeface="Calibri"/>
                <a:sym typeface="Calibri"/>
              </a:rPr>
              <a:t>FAB</a:t>
            </a:r>
            <a:r>
              <a:rPr lang="en-US" sz="2400" b="1" i="0" u="none" strike="noStrike" cap="none">
                <a:solidFill>
                  <a:srgbClr val="A53F52"/>
                </a:solidFill>
                <a:latin typeface="Calibri"/>
                <a:ea typeface="Calibri"/>
                <a:cs typeface="Calibri"/>
                <a:sym typeface="Calibri"/>
              </a:rPr>
              <a:t>RIKAM</a:t>
            </a:r>
            <a:endParaRPr sz="2400" b="1" i="0" u="none" strike="noStrike" cap="none">
              <a:solidFill>
                <a:srgbClr val="A53F52"/>
              </a:solidFill>
              <a:latin typeface="Gill Sans"/>
              <a:ea typeface="Gill Sans"/>
              <a:cs typeface="Gill Sans"/>
              <a:sym typeface="Gill Sans"/>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 id="2147483664" r:id="rId1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4.png"/><Relationship Id="rId7"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pic>
        <p:nvPicPr>
          <p:cNvPr id="118" name="Google Shape;118;p1" descr="Abstract Building"/>
          <p:cNvPicPr preferRelativeResize="0">
            <a:picLocks noGrp="1"/>
          </p:cNvPicPr>
          <p:nvPr>
            <p:ph type="pic" idx="2"/>
          </p:nvPr>
        </p:nvPicPr>
        <p:blipFill rotWithShape="1">
          <a:blip r:embed="rId3">
            <a:alphaModFix/>
          </a:blip>
          <a:srcRect/>
          <a:stretch/>
        </p:blipFill>
        <p:spPr>
          <a:xfrm>
            <a:off x="0" y="0"/>
            <a:ext cx="12192000" cy="6858000"/>
          </a:xfrm>
          <a:prstGeom prst="rect">
            <a:avLst/>
          </a:prstGeom>
          <a:noFill/>
          <a:ln>
            <a:noFill/>
          </a:ln>
        </p:spPr>
      </p:pic>
      <p:sp>
        <p:nvSpPr>
          <p:cNvPr id="119" name="Google Shape;119;p1"/>
          <p:cNvSpPr/>
          <p:nvPr/>
        </p:nvSpPr>
        <p:spPr>
          <a:xfrm>
            <a:off x="0" y="-1"/>
            <a:ext cx="12192000" cy="6858000"/>
          </a:xfrm>
          <a:prstGeom prst="rect">
            <a:avLst/>
          </a:prstGeom>
          <a:gradFill>
            <a:gsLst>
              <a:gs pos="0">
                <a:srgbClr val="01023B">
                  <a:alpha val="69803"/>
                </a:srgbClr>
              </a:gs>
              <a:gs pos="50000">
                <a:srgbClr val="A53F52">
                  <a:alpha val="69803"/>
                </a:srgbClr>
              </a:gs>
              <a:gs pos="100000">
                <a:srgbClr val="E8995B">
                  <a:alpha val="69803"/>
                </a:srgbClr>
              </a:gs>
            </a:gsLst>
            <a:lin ang="16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20" name="Google Shape;120;p1"/>
          <p:cNvSpPr txBox="1">
            <a:spLocks noGrp="1"/>
          </p:cNvSpPr>
          <p:nvPr>
            <p:ph type="title"/>
          </p:nvPr>
        </p:nvSpPr>
        <p:spPr>
          <a:xfrm>
            <a:off x="702365" y="3013675"/>
            <a:ext cx="10787270" cy="830649"/>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100000"/>
              </a:lnSpc>
              <a:spcBef>
                <a:spcPts val="0"/>
              </a:spcBef>
              <a:spcAft>
                <a:spcPts val="0"/>
              </a:spcAft>
              <a:buClr>
                <a:schemeClr val="lt1"/>
              </a:buClr>
              <a:buSzPts val="5400"/>
              <a:buFont typeface="Calibri"/>
              <a:buNone/>
            </a:pPr>
            <a:r>
              <a:rPr lang="en-US" sz="5400" dirty="0" err="1">
                <a:solidFill>
                  <a:schemeClr val="lt1"/>
                </a:solidFill>
              </a:rPr>
              <a:t>Suivi</a:t>
            </a:r>
            <a:r>
              <a:rPr lang="en-US" sz="5400" dirty="0">
                <a:solidFill>
                  <a:schemeClr val="lt1"/>
                </a:solidFill>
              </a:rPr>
              <a:t> de </a:t>
            </a:r>
            <a:r>
              <a:rPr lang="en-US" sz="5400" dirty="0" err="1">
                <a:solidFill>
                  <a:schemeClr val="lt1"/>
                </a:solidFill>
              </a:rPr>
              <a:t>Projet</a:t>
            </a:r>
            <a:r>
              <a:rPr lang="en-US" sz="5400" dirty="0">
                <a:solidFill>
                  <a:schemeClr val="lt1"/>
                </a:solidFill>
              </a:rPr>
              <a:t> 3</a:t>
            </a:r>
            <a:endParaRPr dirty="0"/>
          </a:p>
        </p:txBody>
      </p:sp>
      <p:sp>
        <p:nvSpPr>
          <p:cNvPr id="121" name="Google Shape;121;p1"/>
          <p:cNvSpPr txBox="1">
            <a:spLocks noGrp="1"/>
          </p:cNvSpPr>
          <p:nvPr>
            <p:ph type="body" idx="1"/>
          </p:nvPr>
        </p:nvSpPr>
        <p:spPr>
          <a:xfrm>
            <a:off x="3470275" y="3890624"/>
            <a:ext cx="5251450" cy="365125"/>
          </a:xfrm>
          <a:prstGeom prst="rect">
            <a:avLst/>
          </a:prstGeom>
          <a:noFill/>
          <a:ln>
            <a:noFill/>
          </a:ln>
        </p:spPr>
        <p:txBody>
          <a:bodyPr spcFirstLastPara="1" wrap="square" lIns="91425" tIns="45700" rIns="91425" bIns="45700" anchor="ctr" anchorCtr="0">
            <a:normAutofit/>
          </a:bodyPr>
          <a:lstStyle/>
          <a:p>
            <a:pPr marL="0" lvl="0" indent="0" algn="ctr" rtl="0">
              <a:lnSpc>
                <a:spcPct val="80000"/>
              </a:lnSpc>
              <a:spcBef>
                <a:spcPts val="0"/>
              </a:spcBef>
              <a:spcAft>
                <a:spcPts val="0"/>
              </a:spcAft>
              <a:buClr>
                <a:schemeClr val="lt1"/>
              </a:buClr>
              <a:buSzPts val="2040"/>
              <a:buNone/>
            </a:pPr>
            <a:r>
              <a:rPr lang="en-US" sz="2040" dirty="0" err="1"/>
              <a:t>Projet</a:t>
            </a:r>
            <a:r>
              <a:rPr lang="en-US" sz="2040" dirty="0"/>
              <a:t> Web</a:t>
            </a:r>
            <a:endParaRPr sz="2040" dirty="0">
              <a:solidFill>
                <a:schemeClr val="lt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pic>
        <p:nvPicPr>
          <p:cNvPr id="341" name="Google Shape;341;p13" descr="Picture placeholder"/>
          <p:cNvPicPr preferRelativeResize="0">
            <a:picLocks noGrp="1"/>
          </p:cNvPicPr>
          <p:nvPr>
            <p:ph type="pic" idx="2"/>
          </p:nvPr>
        </p:nvPicPr>
        <p:blipFill rotWithShape="1">
          <a:blip r:embed="rId3">
            <a:alphaModFix/>
          </a:blip>
          <a:srcRect/>
          <a:stretch/>
        </p:blipFill>
        <p:spPr>
          <a:xfrm>
            <a:off x="152400" y="228600"/>
            <a:ext cx="12192000" cy="6858000"/>
          </a:xfrm>
          <a:prstGeom prst="rect">
            <a:avLst/>
          </a:prstGeom>
          <a:noFill/>
          <a:ln>
            <a:noFill/>
          </a:ln>
        </p:spPr>
      </p:pic>
      <p:sp>
        <p:nvSpPr>
          <p:cNvPr id="342" name="Google Shape;342;p13"/>
          <p:cNvSpPr/>
          <p:nvPr/>
        </p:nvSpPr>
        <p:spPr>
          <a:xfrm>
            <a:off x="152400" y="222093"/>
            <a:ext cx="12192000" cy="6858000"/>
          </a:xfrm>
          <a:prstGeom prst="rect">
            <a:avLst/>
          </a:prstGeom>
          <a:gradFill>
            <a:gsLst>
              <a:gs pos="0">
                <a:srgbClr val="01023B">
                  <a:alpha val="69803"/>
                </a:srgbClr>
              </a:gs>
              <a:gs pos="50000">
                <a:srgbClr val="A53F52">
                  <a:alpha val="69803"/>
                </a:srgbClr>
              </a:gs>
              <a:gs pos="100000">
                <a:srgbClr val="E8995B">
                  <a:alpha val="69803"/>
                </a:srgbClr>
              </a:gs>
            </a:gsLst>
            <a:lin ang="16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43" name="Google Shape;343;p13"/>
          <p:cNvSpPr txBox="1">
            <a:spLocks noGrp="1"/>
          </p:cNvSpPr>
          <p:nvPr>
            <p:ph type="title"/>
          </p:nvPr>
        </p:nvSpPr>
        <p:spPr>
          <a:xfrm>
            <a:off x="702365" y="3013675"/>
            <a:ext cx="10787270" cy="830649"/>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100000"/>
              </a:lnSpc>
              <a:spcBef>
                <a:spcPts val="0"/>
              </a:spcBef>
              <a:spcAft>
                <a:spcPts val="0"/>
              </a:spcAft>
              <a:buClr>
                <a:schemeClr val="lt1"/>
              </a:buClr>
              <a:buSzPts val="5400"/>
              <a:buFont typeface="Calibri"/>
              <a:buNone/>
            </a:pPr>
            <a:r>
              <a:rPr lang="en-US" sz="5400">
                <a:solidFill>
                  <a:schemeClr val="lt1"/>
                </a:solidFill>
              </a:rPr>
              <a:t>CONCLUSION</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pic>
        <p:nvPicPr>
          <p:cNvPr id="126" name="Google Shape;126;p2" descr="Abstract Building"/>
          <p:cNvPicPr preferRelativeResize="0">
            <a:picLocks noGrp="1"/>
          </p:cNvPicPr>
          <p:nvPr>
            <p:ph type="pic" idx="2"/>
          </p:nvPr>
        </p:nvPicPr>
        <p:blipFill rotWithShape="1">
          <a:blip r:embed="rId3">
            <a:alphaModFix/>
          </a:blip>
          <a:srcRect/>
          <a:stretch/>
        </p:blipFill>
        <p:spPr>
          <a:xfrm>
            <a:off x="0" y="0"/>
            <a:ext cx="12192000" cy="6858000"/>
          </a:xfrm>
          <a:prstGeom prst="rect">
            <a:avLst/>
          </a:prstGeom>
          <a:noFill/>
          <a:ln>
            <a:noFill/>
          </a:ln>
        </p:spPr>
      </p:pic>
      <p:sp>
        <p:nvSpPr>
          <p:cNvPr id="127" name="Google Shape;127;p2"/>
          <p:cNvSpPr/>
          <p:nvPr/>
        </p:nvSpPr>
        <p:spPr>
          <a:xfrm>
            <a:off x="0" y="0"/>
            <a:ext cx="12192000" cy="6858000"/>
          </a:xfrm>
          <a:prstGeom prst="rect">
            <a:avLst/>
          </a:prstGeom>
          <a:gradFill>
            <a:gsLst>
              <a:gs pos="0">
                <a:srgbClr val="01023B">
                  <a:alpha val="69803"/>
                </a:srgbClr>
              </a:gs>
              <a:gs pos="50000">
                <a:srgbClr val="A53F52">
                  <a:alpha val="69803"/>
                </a:srgbClr>
              </a:gs>
              <a:gs pos="100000">
                <a:srgbClr val="E8995B">
                  <a:alpha val="69803"/>
                </a:srgbClr>
              </a:gs>
            </a:gsLst>
            <a:lin ang="16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28" name="Google Shape;128;p2"/>
          <p:cNvSpPr/>
          <p:nvPr/>
        </p:nvSpPr>
        <p:spPr>
          <a:xfrm>
            <a:off x="3371850" y="-1"/>
            <a:ext cx="5448299" cy="6857999"/>
          </a:xfrm>
          <a:prstGeom prst="rect">
            <a:avLst/>
          </a:prstGeom>
          <a:solidFill>
            <a:srgbClr val="2F334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29" name="Google Shape;129;p2"/>
          <p:cNvSpPr txBox="1">
            <a:spLocks noGrp="1"/>
          </p:cNvSpPr>
          <p:nvPr>
            <p:ph type="title"/>
          </p:nvPr>
        </p:nvSpPr>
        <p:spPr>
          <a:xfrm>
            <a:off x="3371850" y="-2"/>
            <a:ext cx="5448299" cy="6857998"/>
          </a:xfrm>
          <a:prstGeom prst="rect">
            <a:avLst/>
          </a:prstGeom>
          <a:noFill/>
          <a:ln>
            <a:noFill/>
          </a:ln>
        </p:spPr>
        <p:txBody>
          <a:bodyPr spcFirstLastPara="1" wrap="square" lIns="91425" tIns="45700" rIns="91425" bIns="45700" anchor="ctr" anchorCtr="0">
            <a:normAutofit/>
          </a:bodyPr>
          <a:lstStyle/>
          <a:p>
            <a:pPr lvl="0">
              <a:buSzPts val="3600"/>
            </a:pPr>
            <a:r>
              <a:rPr lang="en-US" sz="3600" dirty="0"/>
              <a:t>SOMMAIRE</a:t>
            </a:r>
            <a:br>
              <a:rPr lang="en-US" sz="3200" dirty="0"/>
            </a:br>
            <a:br>
              <a:rPr lang="en-US" sz="3200" dirty="0"/>
            </a:br>
            <a:r>
              <a:rPr lang="en-US" sz="1800" dirty="0">
                <a:latin typeface="Calibri"/>
                <a:ea typeface="Calibri"/>
                <a:cs typeface="Calibri"/>
                <a:sym typeface="Calibri"/>
              </a:rPr>
              <a:t>- PRÉSENTATION DE L’EQUIPE</a:t>
            </a:r>
            <a:br>
              <a:rPr lang="en-US" sz="1800" dirty="0">
                <a:latin typeface="Calibri"/>
                <a:ea typeface="Calibri"/>
                <a:cs typeface="Calibri"/>
                <a:sym typeface="Calibri"/>
              </a:rPr>
            </a:br>
            <a:br>
              <a:rPr lang="en-US" sz="1800" dirty="0">
                <a:latin typeface="Calibri"/>
                <a:ea typeface="Calibri"/>
                <a:cs typeface="Calibri"/>
                <a:sym typeface="Calibri"/>
              </a:rPr>
            </a:br>
            <a:r>
              <a:rPr lang="en-US" sz="1800" dirty="0"/>
              <a:t>- PRÉSENTATION DU PROJET</a:t>
            </a:r>
            <a:br>
              <a:rPr lang="en-US" sz="1800" dirty="0">
                <a:latin typeface="Calibri"/>
                <a:ea typeface="Calibri"/>
                <a:cs typeface="Calibri"/>
                <a:sym typeface="Calibri"/>
              </a:rPr>
            </a:br>
            <a:br>
              <a:rPr lang="en-US" sz="1800" dirty="0">
                <a:latin typeface="Calibri"/>
                <a:ea typeface="Calibri"/>
                <a:cs typeface="Calibri"/>
                <a:sym typeface="Calibri"/>
              </a:rPr>
            </a:br>
            <a:r>
              <a:rPr lang="en-US" sz="1800" dirty="0">
                <a:latin typeface="Calibri"/>
                <a:ea typeface="Calibri"/>
                <a:cs typeface="Calibri"/>
                <a:sym typeface="Calibri"/>
              </a:rPr>
              <a:t>- GESTION DE PROJET</a:t>
            </a:r>
            <a:br>
              <a:rPr lang="en-US" sz="1800" dirty="0">
                <a:latin typeface="Calibri"/>
                <a:ea typeface="Calibri"/>
                <a:cs typeface="Calibri"/>
                <a:sym typeface="Calibri"/>
              </a:rPr>
            </a:br>
            <a:br>
              <a:rPr lang="en-US" sz="1800" dirty="0">
                <a:latin typeface="Calibri"/>
                <a:ea typeface="Calibri"/>
                <a:cs typeface="Calibri"/>
                <a:sym typeface="Calibri"/>
              </a:rPr>
            </a:br>
            <a:r>
              <a:rPr lang="en-US" sz="1800" dirty="0">
                <a:latin typeface="Calibri"/>
                <a:ea typeface="Calibri"/>
                <a:cs typeface="Calibri"/>
                <a:sym typeface="Calibri"/>
              </a:rPr>
              <a:t>- TECHNOLOGIES UTILISÉES</a:t>
            </a:r>
            <a:br>
              <a:rPr lang="en-US" sz="1800" dirty="0">
                <a:latin typeface="Calibri"/>
                <a:ea typeface="Calibri"/>
                <a:cs typeface="Calibri"/>
                <a:sym typeface="Calibri"/>
              </a:rPr>
            </a:br>
            <a:br>
              <a:rPr lang="en-US" sz="1800" dirty="0">
                <a:latin typeface="Calibri"/>
                <a:ea typeface="Calibri"/>
                <a:cs typeface="Calibri"/>
                <a:sym typeface="Calibri"/>
              </a:rPr>
            </a:br>
            <a:r>
              <a:rPr lang="en-US" sz="1800" dirty="0">
                <a:latin typeface="Calibri"/>
                <a:ea typeface="Calibri"/>
                <a:cs typeface="Calibri"/>
                <a:sym typeface="Calibri"/>
              </a:rPr>
              <a:t>-DEMONSTRATION</a:t>
            </a:r>
            <a:br>
              <a:rPr lang="en-US" sz="1800" dirty="0">
                <a:latin typeface="Calibri"/>
                <a:ea typeface="Calibri"/>
                <a:cs typeface="Calibri"/>
                <a:sym typeface="Calibri"/>
              </a:rPr>
            </a:br>
            <a:br>
              <a:rPr lang="en-US" sz="1800" dirty="0">
                <a:latin typeface="Calibri"/>
                <a:ea typeface="Calibri"/>
                <a:cs typeface="Calibri"/>
                <a:sym typeface="Calibri"/>
              </a:rPr>
            </a:br>
            <a:r>
              <a:rPr lang="en-US" sz="1800" dirty="0">
                <a:latin typeface="Calibri"/>
                <a:ea typeface="Calibri"/>
                <a:cs typeface="Calibri"/>
                <a:sym typeface="Calibri"/>
              </a:rPr>
              <a:t>- CODE</a:t>
            </a:r>
            <a:br>
              <a:rPr lang="en-US" sz="1800" dirty="0">
                <a:latin typeface="Calibri"/>
                <a:ea typeface="Calibri"/>
                <a:cs typeface="Calibri"/>
                <a:sym typeface="Calibri"/>
              </a:rPr>
            </a:br>
            <a:br>
              <a:rPr lang="en-US" sz="1800" dirty="0">
                <a:latin typeface="Calibri"/>
                <a:ea typeface="Calibri"/>
                <a:cs typeface="Calibri"/>
                <a:sym typeface="Calibri"/>
              </a:rPr>
            </a:br>
            <a:r>
              <a:rPr lang="en-US" sz="1800" dirty="0">
                <a:latin typeface="Calibri"/>
                <a:ea typeface="Calibri"/>
                <a:cs typeface="Calibri"/>
                <a:sym typeface="Calibri"/>
              </a:rPr>
              <a:t>- DIFFICULTÉS RENCONTRÉES</a:t>
            </a:r>
            <a:br>
              <a:rPr lang="en-US" sz="1800" dirty="0">
                <a:latin typeface="Calibri"/>
                <a:ea typeface="Calibri"/>
                <a:cs typeface="Calibri"/>
                <a:sym typeface="Calibri"/>
              </a:rPr>
            </a:br>
            <a:br>
              <a:rPr lang="en-US" sz="1800" dirty="0">
                <a:latin typeface="Calibri"/>
                <a:ea typeface="Calibri"/>
                <a:cs typeface="Calibri"/>
                <a:sym typeface="Calibri"/>
              </a:rPr>
            </a:br>
            <a:r>
              <a:rPr lang="en-US" sz="1800" dirty="0">
                <a:latin typeface="Calibri"/>
                <a:ea typeface="Calibri"/>
                <a:cs typeface="Calibri"/>
                <a:sym typeface="Calibri"/>
              </a:rPr>
              <a:t>- CONCLUSION</a:t>
            </a:r>
            <a:endParaRPr sz="18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pic>
        <p:nvPicPr>
          <p:cNvPr id="151" name="Google Shape;151;p4" descr="Abstract Building"/>
          <p:cNvPicPr preferRelativeResize="0">
            <a:picLocks noGrp="1"/>
          </p:cNvPicPr>
          <p:nvPr>
            <p:ph type="pic" idx="2"/>
          </p:nvPr>
        </p:nvPicPr>
        <p:blipFill rotWithShape="1">
          <a:blip r:embed="rId3">
            <a:alphaModFix/>
          </a:blip>
          <a:srcRect/>
          <a:stretch/>
        </p:blipFill>
        <p:spPr>
          <a:xfrm>
            <a:off x="0" y="0"/>
            <a:ext cx="12192000" cy="6858000"/>
          </a:xfrm>
          <a:prstGeom prst="rect">
            <a:avLst/>
          </a:prstGeom>
          <a:noFill/>
          <a:ln>
            <a:noFill/>
          </a:ln>
        </p:spPr>
      </p:pic>
      <p:sp>
        <p:nvSpPr>
          <p:cNvPr id="152" name="Google Shape;152;p4"/>
          <p:cNvSpPr/>
          <p:nvPr/>
        </p:nvSpPr>
        <p:spPr>
          <a:xfrm>
            <a:off x="0" y="1"/>
            <a:ext cx="12192000" cy="6857998"/>
          </a:xfrm>
          <a:prstGeom prst="rect">
            <a:avLst/>
          </a:prstGeom>
          <a:gradFill>
            <a:gsLst>
              <a:gs pos="0">
                <a:srgbClr val="01023B">
                  <a:alpha val="69803"/>
                </a:srgbClr>
              </a:gs>
              <a:gs pos="50000">
                <a:srgbClr val="A53F52">
                  <a:alpha val="69803"/>
                </a:srgbClr>
              </a:gs>
              <a:gs pos="100000">
                <a:srgbClr val="E8995B">
                  <a:alpha val="69803"/>
                </a:srgbClr>
              </a:gs>
            </a:gsLst>
            <a:lin ang="16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53" name="Google Shape;153;p4"/>
          <p:cNvSpPr/>
          <p:nvPr/>
        </p:nvSpPr>
        <p:spPr>
          <a:xfrm>
            <a:off x="1999755" y="2531962"/>
            <a:ext cx="7613150" cy="1794076"/>
          </a:xfrm>
          <a:prstGeom prst="roundRect">
            <a:avLst>
              <a:gd name="adj" fmla="val 16667"/>
            </a:avLst>
          </a:prstGeom>
          <a:solidFill>
            <a:srgbClr val="2D303F"/>
          </a:solidFill>
          <a:ln w="12700" cap="flat" cmpd="sng">
            <a:solidFill>
              <a:srgbClr val="2E324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6600" b="0" i="0" u="none" strike="noStrike" cap="none" dirty="0">
                <a:solidFill>
                  <a:schemeClr val="lt1"/>
                </a:solidFill>
                <a:latin typeface="Calibri"/>
                <a:ea typeface="Calibri"/>
                <a:cs typeface="Calibri"/>
                <a:sym typeface="Calibri"/>
              </a:rPr>
              <a:t>B1</a:t>
            </a:r>
            <a:endParaRPr sz="6600" b="0" i="0" u="none" strike="noStrike" cap="none" dirty="0">
              <a:solidFill>
                <a:schemeClr val="lt1"/>
              </a:solidFill>
              <a:latin typeface="Calibri"/>
              <a:ea typeface="Calibri"/>
              <a:cs typeface="Calibri"/>
              <a:sym typeface="Calibri"/>
            </a:endParaRPr>
          </a:p>
        </p:txBody>
      </p:sp>
      <p:pic>
        <p:nvPicPr>
          <p:cNvPr id="154" name="Google Shape;154;p4" descr="Male profile"/>
          <p:cNvPicPr preferRelativeResize="0"/>
          <p:nvPr/>
        </p:nvPicPr>
        <p:blipFill rotWithShape="1">
          <a:blip r:embed="rId4">
            <a:alphaModFix/>
          </a:blip>
          <a:srcRect/>
          <a:stretch/>
        </p:blipFill>
        <p:spPr>
          <a:xfrm>
            <a:off x="2672346" y="2617625"/>
            <a:ext cx="914400" cy="914400"/>
          </a:xfrm>
          <a:prstGeom prst="rect">
            <a:avLst/>
          </a:prstGeom>
          <a:noFill/>
          <a:ln>
            <a:noFill/>
          </a:ln>
        </p:spPr>
      </p:pic>
      <p:pic>
        <p:nvPicPr>
          <p:cNvPr id="156" name="Google Shape;156;p4" descr="Female Profile"/>
          <p:cNvPicPr preferRelativeResize="0"/>
          <p:nvPr/>
        </p:nvPicPr>
        <p:blipFill rotWithShape="1">
          <a:blip r:embed="rId5">
            <a:alphaModFix/>
          </a:blip>
          <a:srcRect/>
          <a:stretch/>
        </p:blipFill>
        <p:spPr>
          <a:xfrm>
            <a:off x="8148056" y="2617625"/>
            <a:ext cx="914400" cy="914400"/>
          </a:xfrm>
          <a:prstGeom prst="rect">
            <a:avLst/>
          </a:prstGeom>
          <a:noFill/>
          <a:ln>
            <a:noFill/>
          </a:ln>
        </p:spPr>
      </p:pic>
      <p:sp>
        <p:nvSpPr>
          <p:cNvPr id="158" name="Google Shape;158;p4"/>
          <p:cNvSpPr txBox="1">
            <a:spLocks noGrp="1"/>
          </p:cNvSpPr>
          <p:nvPr>
            <p:ph type="title"/>
          </p:nvPr>
        </p:nvSpPr>
        <p:spPr>
          <a:xfrm>
            <a:off x="2418812" y="3617688"/>
            <a:ext cx="1660028" cy="387229"/>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lt1"/>
              </a:buClr>
              <a:buSzPts val="1600"/>
              <a:buFont typeface="Calibri"/>
              <a:buNone/>
            </a:pPr>
            <a:r>
              <a:rPr lang="en-US" sz="1600" b="1" dirty="0">
                <a:latin typeface="Calibri"/>
                <a:ea typeface="Calibri"/>
                <a:cs typeface="Calibri"/>
                <a:sym typeface="Calibri"/>
              </a:rPr>
              <a:t>JACOB AYMERIC</a:t>
            </a:r>
            <a:endParaRPr sz="1600" dirty="0"/>
          </a:p>
        </p:txBody>
      </p:sp>
      <p:sp>
        <p:nvSpPr>
          <p:cNvPr id="159" name="Google Shape;159;p4"/>
          <p:cNvSpPr txBox="1"/>
          <p:nvPr/>
        </p:nvSpPr>
        <p:spPr>
          <a:xfrm>
            <a:off x="7840904" y="3617688"/>
            <a:ext cx="2191058" cy="387229"/>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lt1"/>
              </a:buClr>
              <a:buSzPts val="1600"/>
              <a:buFont typeface="Calibri"/>
              <a:buNone/>
            </a:pPr>
            <a:r>
              <a:rPr lang="en-US" sz="1600" b="1" i="0" u="none" strike="noStrike" cap="none" dirty="0">
                <a:solidFill>
                  <a:schemeClr val="lt1"/>
                </a:solidFill>
                <a:latin typeface="Calibri"/>
                <a:ea typeface="Calibri"/>
                <a:cs typeface="Calibri"/>
                <a:sym typeface="Calibri"/>
              </a:rPr>
              <a:t>MECHIN ANDREA</a:t>
            </a:r>
            <a:endParaRPr dirty="0"/>
          </a:p>
        </p:txBody>
      </p:sp>
      <p:sp>
        <p:nvSpPr>
          <p:cNvPr id="164" name="Google Shape;164;p4"/>
          <p:cNvSpPr/>
          <p:nvPr/>
        </p:nvSpPr>
        <p:spPr>
          <a:xfrm>
            <a:off x="0" y="0"/>
            <a:ext cx="12192000" cy="1053296"/>
          </a:xfrm>
          <a:prstGeom prst="rect">
            <a:avLst/>
          </a:prstGeom>
          <a:solidFill>
            <a:schemeClr val="l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65" name="Google Shape;165;p4"/>
          <p:cNvSpPr txBox="1"/>
          <p:nvPr/>
        </p:nvSpPr>
        <p:spPr>
          <a:xfrm>
            <a:off x="3493495" y="286484"/>
            <a:ext cx="5193471" cy="573989"/>
          </a:xfrm>
          <a:prstGeom prst="rect">
            <a:avLst/>
          </a:prstGeom>
          <a:noFill/>
          <a:ln>
            <a:noFill/>
          </a:ln>
        </p:spPr>
        <p:txBody>
          <a:bodyPr spcFirstLastPara="1" wrap="square" lIns="91425" tIns="45700" rIns="91425" bIns="45700" anchor="ctr" anchorCtr="0">
            <a:normAutofit fontScale="92500"/>
          </a:bodyPr>
          <a:lstStyle/>
          <a:p>
            <a:pPr marL="0" marR="0" lvl="0" indent="0" algn="l" rtl="0">
              <a:lnSpc>
                <a:spcPct val="80000"/>
              </a:lnSpc>
              <a:spcBef>
                <a:spcPts val="0"/>
              </a:spcBef>
              <a:spcAft>
                <a:spcPts val="0"/>
              </a:spcAft>
              <a:buClr>
                <a:schemeClr val="dk1"/>
              </a:buClr>
              <a:buSzPts val="3600"/>
              <a:buFont typeface="Calibri"/>
              <a:buNone/>
            </a:pPr>
            <a:r>
              <a:rPr lang="en-US" sz="3600" b="0" i="0" u="none" strike="noStrike" cap="none" dirty="0">
                <a:solidFill>
                  <a:schemeClr val="dk1"/>
                </a:solidFill>
                <a:latin typeface="Calibri"/>
                <a:ea typeface="Calibri"/>
                <a:cs typeface="Calibri"/>
                <a:sym typeface="Calibri"/>
              </a:rPr>
              <a:t>PRÉSENTATION DE L’ÉQUIPE</a:t>
            </a:r>
            <a:endParaRPr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pic>
        <p:nvPicPr>
          <p:cNvPr id="134" name="Google Shape;134;p3" descr="Laptop Cafe" title="Laptop Cafe"/>
          <p:cNvPicPr preferRelativeResize="0">
            <a:picLocks noGrp="1"/>
          </p:cNvPicPr>
          <p:nvPr>
            <p:ph type="pic" idx="3"/>
          </p:nvPr>
        </p:nvPicPr>
        <p:blipFill rotWithShape="1">
          <a:blip r:embed="rId3">
            <a:alphaModFix/>
          </a:blip>
          <a:srcRect l="23657" t="75" r="23657" b="-86"/>
          <a:stretch/>
        </p:blipFill>
        <p:spPr>
          <a:xfrm>
            <a:off x="0" y="0"/>
            <a:ext cx="5416550" cy="6857999"/>
          </a:xfrm>
          <a:prstGeom prst="rect">
            <a:avLst/>
          </a:prstGeom>
          <a:noFill/>
          <a:ln>
            <a:noFill/>
          </a:ln>
        </p:spPr>
      </p:pic>
      <p:sp>
        <p:nvSpPr>
          <p:cNvPr id="135" name="Google Shape;135;p3"/>
          <p:cNvSpPr/>
          <p:nvPr/>
        </p:nvSpPr>
        <p:spPr>
          <a:xfrm>
            <a:off x="0" y="11068"/>
            <a:ext cx="5416550" cy="6846932"/>
          </a:xfrm>
          <a:prstGeom prst="rect">
            <a:avLst/>
          </a:prstGeom>
          <a:gradFill>
            <a:gsLst>
              <a:gs pos="0">
                <a:srgbClr val="01023B">
                  <a:alpha val="49803"/>
                </a:srgbClr>
              </a:gs>
              <a:gs pos="50000">
                <a:srgbClr val="A53F52">
                  <a:alpha val="49803"/>
                </a:srgbClr>
              </a:gs>
              <a:gs pos="100000">
                <a:srgbClr val="E99757">
                  <a:alpha val="49803"/>
                </a:srgbClr>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36" name="Google Shape;136;p3"/>
          <p:cNvSpPr txBox="1">
            <a:spLocks noGrp="1"/>
          </p:cNvSpPr>
          <p:nvPr>
            <p:ph type="title"/>
          </p:nvPr>
        </p:nvSpPr>
        <p:spPr>
          <a:xfrm>
            <a:off x="5767754" y="365125"/>
            <a:ext cx="6043246" cy="573989"/>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100000"/>
              </a:lnSpc>
              <a:spcBef>
                <a:spcPts val="0"/>
              </a:spcBef>
              <a:spcAft>
                <a:spcPts val="0"/>
              </a:spcAft>
              <a:buClr>
                <a:schemeClr val="dk1"/>
              </a:buClr>
              <a:buSzPts val="3240"/>
              <a:buFont typeface="Calibri"/>
              <a:buNone/>
            </a:pPr>
            <a:r>
              <a:rPr lang="en-US" sz="3240"/>
              <a:t>PRÉSENTATION PROJET</a:t>
            </a:r>
            <a:endParaRPr/>
          </a:p>
        </p:txBody>
      </p:sp>
      <p:sp>
        <p:nvSpPr>
          <p:cNvPr id="137" name="Google Shape;137;p3"/>
          <p:cNvSpPr txBox="1">
            <a:spLocks noGrp="1"/>
          </p:cNvSpPr>
          <p:nvPr>
            <p:ph type="body" idx="2"/>
          </p:nvPr>
        </p:nvSpPr>
        <p:spPr>
          <a:xfrm>
            <a:off x="5767754" y="1003687"/>
            <a:ext cx="6043246" cy="365125"/>
          </a:xfrm>
          <a:prstGeom prst="rect">
            <a:avLst/>
          </a:prstGeom>
          <a:noFill/>
          <a:ln>
            <a:noFill/>
          </a:ln>
        </p:spPr>
        <p:txBody>
          <a:bodyPr spcFirstLastPara="1" wrap="square" lIns="91425" tIns="45700" rIns="91425" bIns="45700" anchor="ctr" anchorCtr="0">
            <a:normAutofit lnSpcReduction="10000"/>
          </a:bodyPr>
          <a:lstStyle/>
          <a:p>
            <a:pPr marL="0" lvl="0" indent="0" algn="l" rtl="0">
              <a:lnSpc>
                <a:spcPct val="130000"/>
              </a:lnSpc>
              <a:spcBef>
                <a:spcPts val="0"/>
              </a:spcBef>
              <a:spcAft>
                <a:spcPts val="0"/>
              </a:spcAft>
              <a:buClr>
                <a:srgbClr val="888888"/>
              </a:buClr>
              <a:buSzPts val="1400"/>
              <a:buNone/>
            </a:pPr>
            <a:r>
              <a:rPr lang="en-US" sz="1400" dirty="0"/>
              <a:t>Blue Hotel</a:t>
            </a:r>
            <a:endParaRPr dirty="0"/>
          </a:p>
        </p:txBody>
      </p:sp>
      <p:sp>
        <p:nvSpPr>
          <p:cNvPr id="138" name="Google Shape;138;p3"/>
          <p:cNvSpPr txBox="1">
            <a:spLocks noGrp="1"/>
          </p:cNvSpPr>
          <p:nvPr>
            <p:ph type="sldNum" idx="12"/>
          </p:nvPr>
        </p:nvSpPr>
        <p:spPr>
          <a:xfrm>
            <a:off x="11549269" y="6468303"/>
            <a:ext cx="443948"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a:t>
            </a:fld>
            <a:endParaRPr/>
          </a:p>
        </p:txBody>
      </p:sp>
      <p:sp>
        <p:nvSpPr>
          <p:cNvPr id="139" name="Google Shape;139;p3"/>
          <p:cNvSpPr/>
          <p:nvPr/>
        </p:nvSpPr>
        <p:spPr>
          <a:xfrm>
            <a:off x="9959955" y="6451351"/>
            <a:ext cx="1589314" cy="283029"/>
          </a:xfrm>
          <a:prstGeom prst="rect">
            <a:avLst/>
          </a:prstGeom>
          <a:solidFill>
            <a:schemeClr val="l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40" name="Google Shape;140;p3"/>
          <p:cNvSpPr/>
          <p:nvPr/>
        </p:nvSpPr>
        <p:spPr>
          <a:xfrm>
            <a:off x="9906970" y="2391639"/>
            <a:ext cx="1260000" cy="1260000"/>
          </a:xfrm>
          <a:prstGeom prst="ellipse">
            <a:avLst/>
          </a:prstGeom>
          <a:solidFill>
            <a:srgbClr val="2D303F"/>
          </a:solidFill>
          <a:ln w="12700" cap="flat" cmpd="sng">
            <a:solidFill>
              <a:srgbClr val="2E324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141" name="Google Shape;141;p3" descr="Hierarchy"/>
          <p:cNvPicPr preferRelativeResize="0"/>
          <p:nvPr/>
        </p:nvPicPr>
        <p:blipFill rotWithShape="1">
          <a:blip r:embed="rId4">
            <a:alphaModFix/>
          </a:blip>
          <a:srcRect/>
          <a:stretch/>
        </p:blipFill>
        <p:spPr>
          <a:xfrm>
            <a:off x="10122970" y="2607639"/>
            <a:ext cx="828000" cy="828000"/>
          </a:xfrm>
          <a:prstGeom prst="rect">
            <a:avLst/>
          </a:prstGeom>
          <a:noFill/>
          <a:ln>
            <a:noFill/>
          </a:ln>
        </p:spPr>
      </p:pic>
      <p:sp>
        <p:nvSpPr>
          <p:cNvPr id="142" name="Google Shape;142;p3"/>
          <p:cNvSpPr/>
          <p:nvPr/>
        </p:nvSpPr>
        <p:spPr>
          <a:xfrm>
            <a:off x="8086331" y="2391639"/>
            <a:ext cx="1260000" cy="1260000"/>
          </a:xfrm>
          <a:prstGeom prst="ellipse">
            <a:avLst/>
          </a:prstGeom>
          <a:solidFill>
            <a:srgbClr val="2D303F"/>
          </a:solidFill>
          <a:ln w="12700" cap="flat" cmpd="sng">
            <a:solidFill>
              <a:srgbClr val="2E324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143" name="Google Shape;143;p3" descr="Closed book"/>
          <p:cNvPicPr preferRelativeResize="0"/>
          <p:nvPr/>
        </p:nvPicPr>
        <p:blipFill rotWithShape="1">
          <a:blip r:embed="rId5">
            <a:alphaModFix/>
          </a:blip>
          <a:srcRect/>
          <a:stretch/>
        </p:blipFill>
        <p:spPr>
          <a:xfrm>
            <a:off x="8302331" y="2607639"/>
            <a:ext cx="828000" cy="828000"/>
          </a:xfrm>
          <a:prstGeom prst="rect">
            <a:avLst/>
          </a:prstGeom>
          <a:noFill/>
          <a:ln>
            <a:noFill/>
          </a:ln>
        </p:spPr>
      </p:pic>
      <p:sp>
        <p:nvSpPr>
          <p:cNvPr id="144" name="Google Shape;144;p3"/>
          <p:cNvSpPr/>
          <p:nvPr/>
        </p:nvSpPr>
        <p:spPr>
          <a:xfrm>
            <a:off x="6265692" y="2391639"/>
            <a:ext cx="1260000" cy="1260000"/>
          </a:xfrm>
          <a:prstGeom prst="ellipse">
            <a:avLst/>
          </a:prstGeom>
          <a:solidFill>
            <a:srgbClr val="2D303F"/>
          </a:solidFill>
          <a:ln w="12700" cap="flat" cmpd="sng">
            <a:solidFill>
              <a:srgbClr val="2E324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145" name="Google Shape;145;p3" descr="Hourglass"/>
          <p:cNvPicPr preferRelativeResize="0"/>
          <p:nvPr/>
        </p:nvPicPr>
        <p:blipFill rotWithShape="1">
          <a:blip r:embed="rId6">
            <a:alphaModFix/>
          </a:blip>
          <a:srcRect/>
          <a:stretch/>
        </p:blipFill>
        <p:spPr>
          <a:xfrm>
            <a:off x="6481692" y="2607639"/>
            <a:ext cx="828000" cy="828000"/>
          </a:xfrm>
          <a:prstGeom prst="rect">
            <a:avLst/>
          </a:prstGeom>
          <a:noFill/>
          <a:ln>
            <a:noFill/>
          </a:ln>
        </p:spPr>
      </p:pic>
      <p:pic>
        <p:nvPicPr>
          <p:cNvPr id="146" name="Google Shape;146;p3" descr="A picture containing drawing&#10;&#10;Description automatically generated"/>
          <p:cNvPicPr preferRelativeResize="0"/>
          <p:nvPr/>
        </p:nvPicPr>
        <p:blipFill rotWithShape="1">
          <a:blip r:embed="rId7">
            <a:alphaModFix/>
          </a:blip>
          <a:srcRect/>
          <a:stretch/>
        </p:blipFill>
        <p:spPr>
          <a:xfrm>
            <a:off x="7717814" y="3867639"/>
            <a:ext cx="2143125" cy="21431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pic>
        <p:nvPicPr>
          <p:cNvPr id="170" name="Google Shape;170;p5" descr="Laptop Cafe" title="Laptop Cafe"/>
          <p:cNvPicPr preferRelativeResize="0">
            <a:picLocks noGrp="1"/>
          </p:cNvPicPr>
          <p:nvPr>
            <p:ph type="pic" idx="3"/>
          </p:nvPr>
        </p:nvPicPr>
        <p:blipFill rotWithShape="1">
          <a:blip r:embed="rId3">
            <a:alphaModFix/>
          </a:blip>
          <a:srcRect l="23657" t="75" r="23657" b="-86"/>
          <a:stretch/>
        </p:blipFill>
        <p:spPr>
          <a:xfrm>
            <a:off x="0" y="0"/>
            <a:ext cx="5416550" cy="6857999"/>
          </a:xfrm>
          <a:prstGeom prst="rect">
            <a:avLst/>
          </a:prstGeom>
          <a:noFill/>
          <a:ln>
            <a:noFill/>
          </a:ln>
        </p:spPr>
      </p:pic>
      <p:sp>
        <p:nvSpPr>
          <p:cNvPr id="171" name="Google Shape;171;p5"/>
          <p:cNvSpPr/>
          <p:nvPr/>
        </p:nvSpPr>
        <p:spPr>
          <a:xfrm>
            <a:off x="0" y="11068"/>
            <a:ext cx="5416550" cy="6846932"/>
          </a:xfrm>
          <a:prstGeom prst="rect">
            <a:avLst/>
          </a:prstGeom>
          <a:gradFill>
            <a:gsLst>
              <a:gs pos="0">
                <a:srgbClr val="01023B">
                  <a:alpha val="49803"/>
                </a:srgbClr>
              </a:gs>
              <a:gs pos="50000">
                <a:srgbClr val="A53F52">
                  <a:alpha val="49803"/>
                </a:srgbClr>
              </a:gs>
              <a:gs pos="100000">
                <a:srgbClr val="E99757">
                  <a:alpha val="49803"/>
                </a:srgbClr>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72" name="Google Shape;172;p5"/>
          <p:cNvSpPr txBox="1">
            <a:spLocks noGrp="1"/>
          </p:cNvSpPr>
          <p:nvPr>
            <p:ph type="title"/>
          </p:nvPr>
        </p:nvSpPr>
        <p:spPr>
          <a:xfrm>
            <a:off x="5767754" y="365125"/>
            <a:ext cx="6043246" cy="573989"/>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100000"/>
              </a:lnSpc>
              <a:spcBef>
                <a:spcPts val="0"/>
              </a:spcBef>
              <a:spcAft>
                <a:spcPts val="0"/>
              </a:spcAft>
              <a:buClr>
                <a:schemeClr val="dk1"/>
              </a:buClr>
              <a:buSzPts val="3240"/>
              <a:buFont typeface="Calibri"/>
              <a:buNone/>
            </a:pPr>
            <a:r>
              <a:rPr lang="en-US" sz="3240" dirty="0"/>
              <a:t>GESTION DE PROJET</a:t>
            </a:r>
            <a:endParaRPr dirty="0"/>
          </a:p>
        </p:txBody>
      </p:sp>
      <p:sp>
        <p:nvSpPr>
          <p:cNvPr id="173" name="Google Shape;173;p5"/>
          <p:cNvSpPr txBox="1">
            <a:spLocks noGrp="1"/>
          </p:cNvSpPr>
          <p:nvPr>
            <p:ph type="sldNum" idx="12"/>
          </p:nvPr>
        </p:nvSpPr>
        <p:spPr>
          <a:xfrm>
            <a:off x="11549269" y="6468303"/>
            <a:ext cx="443948"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5</a:t>
            </a:fld>
            <a:endParaRPr/>
          </a:p>
        </p:txBody>
      </p:sp>
      <p:sp>
        <p:nvSpPr>
          <p:cNvPr id="174" name="Google Shape;174;p5"/>
          <p:cNvSpPr/>
          <p:nvPr/>
        </p:nvSpPr>
        <p:spPr>
          <a:xfrm>
            <a:off x="9959955" y="6123556"/>
            <a:ext cx="1589314" cy="798529"/>
          </a:xfrm>
          <a:prstGeom prst="rect">
            <a:avLst/>
          </a:prstGeom>
          <a:solidFill>
            <a:schemeClr val="l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176" name="Google Shape;176;p5" descr="A close up of a logo&#10;&#10;Description automatically generated"/>
          <p:cNvPicPr preferRelativeResize="0"/>
          <p:nvPr/>
        </p:nvPicPr>
        <p:blipFill rotWithShape="1">
          <a:blip r:embed="rId4">
            <a:alphaModFix/>
          </a:blip>
          <a:srcRect/>
          <a:stretch/>
        </p:blipFill>
        <p:spPr>
          <a:xfrm>
            <a:off x="6441574" y="1354890"/>
            <a:ext cx="630947" cy="540000"/>
          </a:xfrm>
          <a:prstGeom prst="rect">
            <a:avLst/>
          </a:prstGeom>
          <a:noFill/>
          <a:ln>
            <a:noFill/>
          </a:ln>
        </p:spPr>
      </p:pic>
      <p:sp>
        <p:nvSpPr>
          <p:cNvPr id="177" name="Google Shape;177;p5"/>
          <p:cNvSpPr txBox="1"/>
          <p:nvPr/>
        </p:nvSpPr>
        <p:spPr>
          <a:xfrm>
            <a:off x="7156885" y="1354890"/>
            <a:ext cx="2089924" cy="5400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lt1"/>
              </a:buClr>
              <a:buSzPts val="1800"/>
              <a:buFont typeface="Calibri"/>
              <a:buNone/>
            </a:pPr>
            <a:r>
              <a:rPr lang="en-US" sz="1800" b="1" i="0" u="none" strike="noStrike" cap="none" dirty="0">
                <a:solidFill>
                  <a:schemeClr val="lt1"/>
                </a:solidFill>
                <a:latin typeface="Calibri"/>
                <a:ea typeface="Calibri"/>
                <a:cs typeface="Calibri"/>
                <a:sym typeface="Calibri"/>
              </a:rPr>
              <a:t>GOOGLE DRIVE</a:t>
            </a:r>
            <a:endParaRPr dirty="0"/>
          </a:p>
        </p:txBody>
      </p:sp>
      <p:sp>
        <p:nvSpPr>
          <p:cNvPr id="178" name="Google Shape;178;p5"/>
          <p:cNvSpPr/>
          <p:nvPr/>
        </p:nvSpPr>
        <p:spPr>
          <a:xfrm>
            <a:off x="6260023" y="1591644"/>
            <a:ext cx="3071149" cy="902825"/>
          </a:xfrm>
          <a:prstGeom prst="roundRect">
            <a:avLst>
              <a:gd name="adj" fmla="val 16667"/>
            </a:avLst>
          </a:prstGeom>
          <a:solidFill>
            <a:srgbClr val="2D303F"/>
          </a:solidFill>
          <a:ln w="12700" cap="flat" cmpd="sng">
            <a:solidFill>
              <a:srgbClr val="2E324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179" name="Google Shape;179;p5" descr="A picture containing drawing&#10;&#10;Description automatically generated"/>
          <p:cNvPicPr preferRelativeResize="0"/>
          <p:nvPr/>
        </p:nvPicPr>
        <p:blipFill rotWithShape="1">
          <a:blip r:embed="rId5">
            <a:alphaModFix/>
          </a:blip>
          <a:srcRect/>
          <a:stretch/>
        </p:blipFill>
        <p:spPr>
          <a:xfrm>
            <a:off x="6375149" y="1683056"/>
            <a:ext cx="720000" cy="720000"/>
          </a:xfrm>
          <a:prstGeom prst="rect">
            <a:avLst/>
          </a:prstGeom>
          <a:noFill/>
          <a:ln>
            <a:noFill/>
          </a:ln>
        </p:spPr>
      </p:pic>
      <p:sp>
        <p:nvSpPr>
          <p:cNvPr id="180" name="Google Shape;180;p5"/>
          <p:cNvSpPr txBox="1"/>
          <p:nvPr/>
        </p:nvSpPr>
        <p:spPr>
          <a:xfrm>
            <a:off x="7134257" y="1770666"/>
            <a:ext cx="2089924" cy="5400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lt1"/>
              </a:buClr>
              <a:buSzPts val="1800"/>
              <a:buFont typeface="Calibri"/>
              <a:buNone/>
            </a:pPr>
            <a:r>
              <a:rPr lang="en-US" sz="1800" b="1" i="0" u="none" strike="noStrike" cap="none" dirty="0">
                <a:solidFill>
                  <a:schemeClr val="lt1"/>
                </a:solidFill>
                <a:latin typeface="Calibri"/>
                <a:ea typeface="Calibri"/>
                <a:cs typeface="Calibri"/>
                <a:sym typeface="Calibri"/>
              </a:rPr>
              <a:t>GITHUB</a:t>
            </a:r>
            <a:endParaRPr dirty="0"/>
          </a:p>
        </p:txBody>
      </p:sp>
      <p:sp>
        <p:nvSpPr>
          <p:cNvPr id="181" name="Google Shape;181;p5"/>
          <p:cNvSpPr/>
          <p:nvPr/>
        </p:nvSpPr>
        <p:spPr>
          <a:xfrm>
            <a:off x="6260024" y="3341952"/>
            <a:ext cx="3071149" cy="902825"/>
          </a:xfrm>
          <a:prstGeom prst="roundRect">
            <a:avLst>
              <a:gd name="adj" fmla="val 16667"/>
            </a:avLst>
          </a:prstGeom>
          <a:solidFill>
            <a:srgbClr val="2D303F"/>
          </a:solidFill>
          <a:ln w="12700" cap="flat" cmpd="sng">
            <a:solidFill>
              <a:srgbClr val="2E324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182" name="Google Shape;182;p5" descr="A picture containing clock&#10;&#10;Description automatically generated"/>
          <p:cNvPicPr preferRelativeResize="0"/>
          <p:nvPr/>
        </p:nvPicPr>
        <p:blipFill rotWithShape="1">
          <a:blip r:embed="rId6">
            <a:alphaModFix/>
          </a:blip>
          <a:srcRect/>
          <a:stretch/>
        </p:blipFill>
        <p:spPr>
          <a:xfrm>
            <a:off x="6441574" y="3478364"/>
            <a:ext cx="630000" cy="630000"/>
          </a:xfrm>
          <a:prstGeom prst="rect">
            <a:avLst/>
          </a:prstGeom>
          <a:noFill/>
          <a:ln>
            <a:noFill/>
          </a:ln>
        </p:spPr>
      </p:pic>
      <p:sp>
        <p:nvSpPr>
          <p:cNvPr id="183" name="Google Shape;183;p5"/>
          <p:cNvSpPr txBox="1"/>
          <p:nvPr/>
        </p:nvSpPr>
        <p:spPr>
          <a:xfrm>
            <a:off x="7156885" y="3523364"/>
            <a:ext cx="2089924" cy="5400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lt1"/>
              </a:buClr>
              <a:buSzPts val="1800"/>
              <a:buFont typeface="Calibri"/>
              <a:buNone/>
            </a:pPr>
            <a:r>
              <a:rPr lang="en-US" sz="1800" b="1" i="0" u="none" strike="noStrike" cap="none">
                <a:solidFill>
                  <a:schemeClr val="lt1"/>
                </a:solidFill>
                <a:latin typeface="Calibri"/>
                <a:ea typeface="Calibri"/>
                <a:cs typeface="Calibri"/>
                <a:sym typeface="Calibri"/>
              </a:rPr>
              <a:t>DISCORD</a:t>
            </a:r>
            <a:endParaRPr/>
          </a:p>
        </p:txBody>
      </p:sp>
      <p:pic>
        <p:nvPicPr>
          <p:cNvPr id="185" name="Google Shape;185;p5" descr="Speech"/>
          <p:cNvPicPr preferRelativeResize="0"/>
          <p:nvPr/>
        </p:nvPicPr>
        <p:blipFill rotWithShape="1">
          <a:blip r:embed="rId7">
            <a:alphaModFix/>
          </a:blip>
          <a:srcRect/>
          <a:stretch/>
        </p:blipFill>
        <p:spPr>
          <a:xfrm>
            <a:off x="6441574" y="4562601"/>
            <a:ext cx="630000" cy="630000"/>
          </a:xfrm>
          <a:prstGeom prst="rect">
            <a:avLst/>
          </a:prstGeom>
          <a:noFill/>
          <a:ln>
            <a:noFill/>
          </a:ln>
        </p:spPr>
      </p:pic>
      <p:sp>
        <p:nvSpPr>
          <p:cNvPr id="186" name="Google Shape;186;p5"/>
          <p:cNvSpPr txBox="1"/>
          <p:nvPr/>
        </p:nvSpPr>
        <p:spPr>
          <a:xfrm>
            <a:off x="7071574" y="4607601"/>
            <a:ext cx="2089924" cy="5400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lt1"/>
              </a:buClr>
              <a:buSzPts val="1800"/>
              <a:buFont typeface="Calibri"/>
              <a:buNone/>
            </a:pPr>
            <a:r>
              <a:rPr lang="en-US" sz="1800" b="1" i="0" u="none" strike="noStrike" cap="none">
                <a:solidFill>
                  <a:schemeClr val="lt1"/>
                </a:solidFill>
                <a:latin typeface="Calibri"/>
                <a:ea typeface="Calibri"/>
                <a:cs typeface="Calibri"/>
                <a:sym typeface="Calibri"/>
              </a:rPr>
              <a:t>KANBAN</a:t>
            </a:r>
            <a:endParaRPr/>
          </a:p>
        </p:txBody>
      </p:sp>
      <p:pic>
        <p:nvPicPr>
          <p:cNvPr id="188" name="Google Shape;188;p5" descr="Checklist"/>
          <p:cNvPicPr preferRelativeResize="0"/>
          <p:nvPr/>
        </p:nvPicPr>
        <p:blipFill rotWithShape="1">
          <a:blip r:embed="rId8">
            <a:alphaModFix/>
          </a:blip>
          <a:srcRect/>
          <a:stretch/>
        </p:blipFill>
        <p:spPr>
          <a:xfrm>
            <a:off x="6441574" y="5651852"/>
            <a:ext cx="630000" cy="630000"/>
          </a:xfrm>
          <a:prstGeom prst="rect">
            <a:avLst/>
          </a:prstGeom>
          <a:noFill/>
          <a:ln>
            <a:noFill/>
          </a:ln>
        </p:spPr>
      </p:pic>
      <p:sp>
        <p:nvSpPr>
          <p:cNvPr id="189" name="Google Shape;189;p5"/>
          <p:cNvSpPr txBox="1"/>
          <p:nvPr/>
        </p:nvSpPr>
        <p:spPr>
          <a:xfrm>
            <a:off x="7156411" y="5699465"/>
            <a:ext cx="2089924" cy="5400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lt1"/>
              </a:buClr>
              <a:buSzPts val="1800"/>
              <a:buFont typeface="Calibri"/>
              <a:buNone/>
            </a:pPr>
            <a:r>
              <a:rPr lang="en-US" sz="1800" b="1" i="0" u="none" strike="noStrike" cap="none" dirty="0">
                <a:solidFill>
                  <a:schemeClr val="lt1"/>
                </a:solidFill>
                <a:latin typeface="Calibri"/>
                <a:ea typeface="Calibri"/>
                <a:cs typeface="Calibri"/>
                <a:sym typeface="Calibri"/>
              </a:rPr>
              <a:t>GANTT</a:t>
            </a:r>
            <a:endParaRPr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pic>
        <p:nvPicPr>
          <p:cNvPr id="204" name="Google Shape;204;p7" descr="Person using smart Tablet"/>
          <p:cNvPicPr preferRelativeResize="0">
            <a:picLocks noGrp="1"/>
          </p:cNvPicPr>
          <p:nvPr>
            <p:ph type="pic" idx="2"/>
          </p:nvPr>
        </p:nvPicPr>
        <p:blipFill rotWithShape="1">
          <a:blip r:embed="rId3">
            <a:alphaModFix/>
          </a:blip>
          <a:srcRect/>
          <a:stretch/>
        </p:blipFill>
        <p:spPr>
          <a:xfrm>
            <a:off x="0" y="-19878"/>
            <a:ext cx="7406905" cy="6866810"/>
          </a:xfrm>
          <a:prstGeom prst="rect">
            <a:avLst/>
          </a:prstGeom>
          <a:noFill/>
          <a:ln>
            <a:noFill/>
          </a:ln>
        </p:spPr>
      </p:pic>
      <p:sp>
        <p:nvSpPr>
          <p:cNvPr id="205" name="Google Shape;205;p7"/>
          <p:cNvSpPr/>
          <p:nvPr/>
        </p:nvSpPr>
        <p:spPr>
          <a:xfrm>
            <a:off x="-1" y="-19878"/>
            <a:ext cx="7406905" cy="6866810"/>
          </a:xfrm>
          <a:custGeom>
            <a:avLst/>
            <a:gdLst/>
            <a:ahLst/>
            <a:cxnLst/>
            <a:rect l="l" t="t" r="r" b="b"/>
            <a:pathLst>
              <a:path w="7406905" h="6866810" extrusionOk="0">
                <a:moveTo>
                  <a:pt x="1851727" y="0"/>
                </a:moveTo>
                <a:lnTo>
                  <a:pt x="2785858" y="0"/>
                </a:lnTo>
                <a:lnTo>
                  <a:pt x="2785858" y="1382574"/>
                </a:lnTo>
                <a:lnTo>
                  <a:pt x="3735696" y="1382574"/>
                </a:lnTo>
                <a:lnTo>
                  <a:pt x="3735696" y="1616025"/>
                </a:lnTo>
                <a:lnTo>
                  <a:pt x="4694626" y="1616025"/>
                </a:lnTo>
                <a:lnTo>
                  <a:pt x="4694626" y="0"/>
                </a:lnTo>
                <a:lnTo>
                  <a:pt x="6447975" y="0"/>
                </a:lnTo>
                <a:lnTo>
                  <a:pt x="6447975" y="1408233"/>
                </a:lnTo>
                <a:lnTo>
                  <a:pt x="7406905" y="1408233"/>
                </a:lnTo>
                <a:lnTo>
                  <a:pt x="7406905" y="6024420"/>
                </a:lnTo>
                <a:lnTo>
                  <a:pt x="6447975" y="6024420"/>
                </a:lnTo>
                <a:cubicBezTo>
                  <a:pt x="6447426" y="5688449"/>
                  <a:pt x="6446879" y="5352478"/>
                  <a:pt x="6446330" y="5016507"/>
                </a:cubicBezTo>
                <a:lnTo>
                  <a:pt x="5487400" y="5016507"/>
                </a:lnTo>
                <a:lnTo>
                  <a:pt x="5487400" y="6866810"/>
                </a:lnTo>
                <a:lnTo>
                  <a:pt x="4649980" y="6866810"/>
                </a:lnTo>
                <a:lnTo>
                  <a:pt x="4649980" y="5505639"/>
                </a:lnTo>
                <a:lnTo>
                  <a:pt x="3691050" y="5505639"/>
                </a:lnTo>
                <a:lnTo>
                  <a:pt x="3691050" y="6087035"/>
                </a:lnTo>
                <a:lnTo>
                  <a:pt x="2776766" y="6087035"/>
                </a:lnTo>
                <a:lnTo>
                  <a:pt x="2776766" y="6866810"/>
                </a:lnTo>
                <a:lnTo>
                  <a:pt x="1851727" y="6866810"/>
                </a:lnTo>
                <a:lnTo>
                  <a:pt x="1851727" y="6087035"/>
                </a:lnTo>
                <a:lnTo>
                  <a:pt x="905749" y="6087035"/>
                </a:lnTo>
                <a:lnTo>
                  <a:pt x="905749" y="5102343"/>
                </a:lnTo>
                <a:lnTo>
                  <a:pt x="0" y="5102343"/>
                </a:lnTo>
                <a:lnTo>
                  <a:pt x="0" y="528420"/>
                </a:lnTo>
                <a:lnTo>
                  <a:pt x="892796" y="528420"/>
                </a:lnTo>
                <a:lnTo>
                  <a:pt x="892796" y="1941196"/>
                </a:lnTo>
                <a:lnTo>
                  <a:pt x="1851727" y="1941196"/>
                </a:lnTo>
                <a:close/>
              </a:path>
            </a:pathLst>
          </a:custGeom>
          <a:gradFill>
            <a:gsLst>
              <a:gs pos="0">
                <a:srgbClr val="01023B">
                  <a:alpha val="49803"/>
                </a:srgbClr>
              </a:gs>
              <a:gs pos="50000">
                <a:srgbClr val="A53F52">
                  <a:alpha val="49803"/>
                </a:srgbClr>
              </a:gs>
              <a:gs pos="100000">
                <a:srgbClr val="E99757">
                  <a:alpha val="49803"/>
                </a:srgbClr>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06" name="Google Shape;206;p7"/>
          <p:cNvSpPr txBox="1">
            <a:spLocks noGrp="1"/>
          </p:cNvSpPr>
          <p:nvPr>
            <p:ph type="title"/>
          </p:nvPr>
        </p:nvSpPr>
        <p:spPr>
          <a:xfrm>
            <a:off x="7792279" y="365125"/>
            <a:ext cx="4018722" cy="573989"/>
          </a:xfrm>
          <a:prstGeom prst="rect">
            <a:avLst/>
          </a:prstGeom>
          <a:noFill/>
          <a:ln>
            <a:noFill/>
          </a:ln>
        </p:spPr>
        <p:txBody>
          <a:bodyPr spcFirstLastPara="1" wrap="square" lIns="0" tIns="45700" rIns="0" bIns="45700" anchor="ctr" anchorCtr="0">
            <a:noAutofit/>
          </a:bodyPr>
          <a:lstStyle/>
          <a:p>
            <a:pPr marL="0" lvl="0" indent="0" algn="l" rtl="0">
              <a:lnSpc>
                <a:spcPct val="100000"/>
              </a:lnSpc>
              <a:spcBef>
                <a:spcPts val="0"/>
              </a:spcBef>
              <a:spcAft>
                <a:spcPts val="0"/>
              </a:spcAft>
              <a:buClr>
                <a:schemeClr val="dk1"/>
              </a:buClr>
              <a:buSzPts val="3200"/>
              <a:buFont typeface="Calibri"/>
              <a:buNone/>
            </a:pPr>
            <a:r>
              <a:rPr lang="en-US"/>
              <a:t>TECHNOLOGIES </a:t>
            </a:r>
            <a:endParaRPr/>
          </a:p>
        </p:txBody>
      </p:sp>
      <p:sp>
        <p:nvSpPr>
          <p:cNvPr id="207" name="Google Shape;207;p7"/>
          <p:cNvSpPr txBox="1">
            <a:spLocks noGrp="1"/>
          </p:cNvSpPr>
          <p:nvPr>
            <p:ph type="body" idx="3"/>
          </p:nvPr>
        </p:nvSpPr>
        <p:spPr>
          <a:xfrm>
            <a:off x="7819116" y="1003687"/>
            <a:ext cx="3991884" cy="407670"/>
          </a:xfrm>
          <a:prstGeom prst="rect">
            <a:avLst/>
          </a:prstGeom>
          <a:noFill/>
          <a:ln>
            <a:noFill/>
          </a:ln>
        </p:spPr>
        <p:txBody>
          <a:bodyPr spcFirstLastPara="1" wrap="square" lIns="0" tIns="45700" rIns="0" bIns="45700" anchor="ctr" anchorCtr="0">
            <a:normAutofit lnSpcReduction="10000"/>
          </a:bodyPr>
          <a:lstStyle/>
          <a:p>
            <a:pPr marL="0" lvl="0" indent="0" algn="l" rtl="0">
              <a:lnSpc>
                <a:spcPct val="130000"/>
              </a:lnSpc>
              <a:spcBef>
                <a:spcPts val="0"/>
              </a:spcBef>
              <a:spcAft>
                <a:spcPts val="0"/>
              </a:spcAft>
              <a:buClr>
                <a:srgbClr val="888888"/>
              </a:buClr>
              <a:buSzPts val="1700"/>
              <a:buNone/>
            </a:pPr>
            <a:r>
              <a:rPr lang="en-US" sz="1700"/>
              <a:t>Langages utilisés</a:t>
            </a:r>
            <a:endParaRPr/>
          </a:p>
        </p:txBody>
      </p:sp>
      <p:sp>
        <p:nvSpPr>
          <p:cNvPr id="208" name="Google Shape;208;p7"/>
          <p:cNvSpPr txBox="1">
            <a:spLocks noGrp="1"/>
          </p:cNvSpPr>
          <p:nvPr>
            <p:ph type="sldNum" idx="12"/>
          </p:nvPr>
        </p:nvSpPr>
        <p:spPr>
          <a:xfrm>
            <a:off x="11549269" y="6468303"/>
            <a:ext cx="443948"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6</a:t>
            </a:fld>
            <a:endParaRPr/>
          </a:p>
        </p:txBody>
      </p:sp>
      <p:sp>
        <p:nvSpPr>
          <p:cNvPr id="209" name="Google Shape;209;p7"/>
          <p:cNvSpPr/>
          <p:nvPr/>
        </p:nvSpPr>
        <p:spPr>
          <a:xfrm>
            <a:off x="10040677" y="6114292"/>
            <a:ext cx="1424193" cy="757165"/>
          </a:xfrm>
          <a:prstGeom prst="rect">
            <a:avLst/>
          </a:prstGeom>
          <a:solidFill>
            <a:schemeClr val="l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10" name="Google Shape;210;p7"/>
          <p:cNvSpPr/>
          <p:nvPr/>
        </p:nvSpPr>
        <p:spPr>
          <a:xfrm>
            <a:off x="8437392" y="2384123"/>
            <a:ext cx="1260000" cy="1260000"/>
          </a:xfrm>
          <a:prstGeom prst="ellipse">
            <a:avLst/>
          </a:prstGeom>
          <a:solidFill>
            <a:srgbClr val="2D303F"/>
          </a:solidFill>
          <a:ln w="12700" cap="flat" cmpd="sng">
            <a:solidFill>
              <a:srgbClr val="2E324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12" name="Google Shape;212;p7"/>
          <p:cNvSpPr/>
          <p:nvPr/>
        </p:nvSpPr>
        <p:spPr>
          <a:xfrm>
            <a:off x="9943402" y="2384123"/>
            <a:ext cx="1260000" cy="1260000"/>
          </a:xfrm>
          <a:prstGeom prst="ellipse">
            <a:avLst/>
          </a:prstGeom>
          <a:solidFill>
            <a:srgbClr val="2D303F"/>
          </a:solidFill>
          <a:ln w="12700" cap="flat" cmpd="sng">
            <a:solidFill>
              <a:srgbClr val="2E324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214" name="Google Shape;214;p7" descr="A picture containing clock, television, monitor, screen&#10;&#10;Description automatically generated"/>
          <p:cNvPicPr preferRelativeResize="0"/>
          <p:nvPr/>
        </p:nvPicPr>
        <p:blipFill rotWithShape="1">
          <a:blip r:embed="rId4">
            <a:alphaModFix/>
          </a:blip>
          <a:srcRect/>
          <a:stretch/>
        </p:blipFill>
        <p:spPr>
          <a:xfrm>
            <a:off x="8752392" y="2699123"/>
            <a:ext cx="630000" cy="630000"/>
          </a:xfrm>
          <a:prstGeom prst="rect">
            <a:avLst/>
          </a:prstGeom>
          <a:noFill/>
          <a:ln>
            <a:noFill/>
          </a:ln>
        </p:spPr>
      </p:pic>
      <p:pic>
        <p:nvPicPr>
          <p:cNvPr id="215" name="Google Shape;215;p7" descr="A close up of a sign&#10;&#10;Description automatically generated"/>
          <p:cNvPicPr preferRelativeResize="0"/>
          <p:nvPr/>
        </p:nvPicPr>
        <p:blipFill rotWithShape="1">
          <a:blip r:embed="rId5">
            <a:alphaModFix/>
          </a:blip>
          <a:srcRect/>
          <a:stretch/>
        </p:blipFill>
        <p:spPr>
          <a:xfrm>
            <a:off x="10258402" y="2699123"/>
            <a:ext cx="630000" cy="630000"/>
          </a:xfrm>
          <a:prstGeom prst="rect">
            <a:avLst/>
          </a:prstGeom>
          <a:noFill/>
          <a:ln>
            <a:noFill/>
          </a:ln>
        </p:spPr>
      </p:pic>
      <p:pic>
        <p:nvPicPr>
          <p:cNvPr id="1026" name="Picture 2" descr="Formation Développeur PHP – 3 Jours – Formation WordPress ...">
            <a:extLst>
              <a:ext uri="{FF2B5EF4-FFF2-40B4-BE49-F238E27FC236}">
                <a16:creationId xmlns:a16="http://schemas.microsoft.com/office/drawing/2014/main" id="{A97C34EF-D8B0-4947-B7FD-2DD8961F1F8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57492" y="3798647"/>
            <a:ext cx="2515131" cy="125756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64" name="Google Shape;164;p4"/>
          <p:cNvSpPr/>
          <p:nvPr/>
        </p:nvSpPr>
        <p:spPr>
          <a:xfrm>
            <a:off x="0" y="0"/>
            <a:ext cx="12192000" cy="1053296"/>
          </a:xfrm>
          <a:prstGeom prst="rect">
            <a:avLst/>
          </a:prstGeom>
          <a:solidFill>
            <a:schemeClr val="l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65" name="Google Shape;165;p4"/>
          <p:cNvSpPr txBox="1"/>
          <p:nvPr/>
        </p:nvSpPr>
        <p:spPr>
          <a:xfrm>
            <a:off x="3493495" y="286484"/>
            <a:ext cx="5193471" cy="573989"/>
          </a:xfrm>
          <a:prstGeom prst="rect">
            <a:avLst/>
          </a:prstGeom>
          <a:noFill/>
          <a:ln>
            <a:noFill/>
          </a:ln>
        </p:spPr>
        <p:txBody>
          <a:bodyPr spcFirstLastPara="1" wrap="square" lIns="91425" tIns="45700" rIns="91425" bIns="45700" anchor="ctr" anchorCtr="0">
            <a:normAutofit/>
          </a:bodyPr>
          <a:lstStyle/>
          <a:p>
            <a:pPr marL="0" marR="0" lvl="0" indent="0" algn="ctr" rtl="0">
              <a:lnSpc>
                <a:spcPct val="80000"/>
              </a:lnSpc>
              <a:spcBef>
                <a:spcPts val="0"/>
              </a:spcBef>
              <a:spcAft>
                <a:spcPts val="0"/>
              </a:spcAft>
              <a:buClr>
                <a:schemeClr val="dk1"/>
              </a:buClr>
              <a:buSzPts val="3600"/>
              <a:buFont typeface="Calibri"/>
              <a:buNone/>
            </a:pPr>
            <a:r>
              <a:rPr lang="en-US" sz="3600" dirty="0">
                <a:solidFill>
                  <a:schemeClr val="dk1"/>
                </a:solidFill>
                <a:latin typeface="Calibri"/>
                <a:cs typeface="Calibri"/>
                <a:sym typeface="Calibri"/>
              </a:rPr>
              <a:t>DEMONSTRATION</a:t>
            </a:r>
            <a:endParaRPr dirty="0"/>
          </a:p>
        </p:txBody>
      </p:sp>
      <p:sp>
        <p:nvSpPr>
          <p:cNvPr id="3" name="Titre 2">
            <a:extLst>
              <a:ext uri="{FF2B5EF4-FFF2-40B4-BE49-F238E27FC236}">
                <a16:creationId xmlns:a16="http://schemas.microsoft.com/office/drawing/2014/main" id="{3CBC0725-F32A-4714-9A03-44197AC61FE3}"/>
              </a:ext>
            </a:extLst>
          </p:cNvPr>
          <p:cNvSpPr>
            <a:spLocks noGrp="1"/>
          </p:cNvSpPr>
          <p:nvPr>
            <p:ph type="title"/>
          </p:nvPr>
        </p:nvSpPr>
        <p:spPr/>
        <p:txBody>
          <a:bodyPr>
            <a:normAutofit fontScale="90000"/>
          </a:bodyPr>
          <a:lstStyle/>
          <a:p>
            <a:endParaRPr lang="fr-FR"/>
          </a:p>
        </p:txBody>
      </p:sp>
      <p:pic>
        <p:nvPicPr>
          <p:cNvPr id="7" name="Image 6">
            <a:extLst>
              <a:ext uri="{FF2B5EF4-FFF2-40B4-BE49-F238E27FC236}">
                <a16:creationId xmlns:a16="http://schemas.microsoft.com/office/drawing/2014/main" id="{9D928079-D5DE-46D2-BBE0-D937132AB84E}"/>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70" y="1339780"/>
            <a:ext cx="12192000" cy="5518220"/>
          </a:xfrm>
          <a:prstGeom prst="rect">
            <a:avLst/>
          </a:prstGeom>
          <a:noFill/>
          <a:ln>
            <a:noFill/>
          </a:ln>
        </p:spPr>
      </p:pic>
    </p:spTree>
    <p:extLst>
      <p:ext uri="{BB962C8B-B14F-4D97-AF65-F5344CB8AC3E}">
        <p14:creationId xmlns:p14="http://schemas.microsoft.com/office/powerpoint/2010/main" val="38532319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pic>
        <p:nvPicPr>
          <p:cNvPr id="305" name="Google Shape;305;p9" descr="Abstract Coding&#10;"/>
          <p:cNvPicPr preferRelativeResize="0">
            <a:picLocks noGrp="1"/>
          </p:cNvPicPr>
          <p:nvPr>
            <p:ph type="pic" idx="2"/>
          </p:nvPr>
        </p:nvPicPr>
        <p:blipFill rotWithShape="1">
          <a:blip r:embed="rId3">
            <a:alphaModFix/>
          </a:blip>
          <a:srcRect/>
          <a:stretch/>
        </p:blipFill>
        <p:spPr>
          <a:xfrm>
            <a:off x="0" y="0"/>
            <a:ext cx="6096000" cy="6858000"/>
          </a:xfrm>
          <a:prstGeom prst="rect">
            <a:avLst/>
          </a:prstGeom>
          <a:noFill/>
          <a:ln>
            <a:noFill/>
          </a:ln>
        </p:spPr>
      </p:pic>
      <p:sp>
        <p:nvSpPr>
          <p:cNvPr id="306" name="Google Shape;306;p9"/>
          <p:cNvSpPr/>
          <p:nvPr/>
        </p:nvSpPr>
        <p:spPr>
          <a:xfrm>
            <a:off x="0" y="0"/>
            <a:ext cx="6096000" cy="6882714"/>
          </a:xfrm>
          <a:custGeom>
            <a:avLst/>
            <a:gdLst/>
            <a:ahLst/>
            <a:cxnLst/>
            <a:rect l="l" t="t" r="r" b="b"/>
            <a:pathLst>
              <a:path w="6096000" h="6882714" extrusionOk="0">
                <a:moveTo>
                  <a:pt x="0" y="0"/>
                </a:moveTo>
                <a:lnTo>
                  <a:pt x="6096000" y="0"/>
                </a:lnTo>
                <a:lnTo>
                  <a:pt x="4242486" y="6882714"/>
                </a:lnTo>
                <a:lnTo>
                  <a:pt x="0" y="6858000"/>
                </a:lnTo>
                <a:lnTo>
                  <a:pt x="0" y="0"/>
                </a:lnTo>
                <a:close/>
              </a:path>
            </a:pathLst>
          </a:custGeom>
          <a:gradFill>
            <a:gsLst>
              <a:gs pos="0">
                <a:srgbClr val="01023B">
                  <a:alpha val="69803"/>
                </a:srgbClr>
              </a:gs>
              <a:gs pos="50000">
                <a:srgbClr val="A53F52">
                  <a:alpha val="69803"/>
                </a:srgbClr>
              </a:gs>
              <a:gs pos="100000">
                <a:srgbClr val="E99757">
                  <a:alpha val="69803"/>
                </a:srgbClr>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07" name="Google Shape;307;p9"/>
          <p:cNvSpPr txBox="1">
            <a:spLocks noGrp="1"/>
          </p:cNvSpPr>
          <p:nvPr>
            <p:ph type="title"/>
          </p:nvPr>
        </p:nvSpPr>
        <p:spPr>
          <a:xfrm>
            <a:off x="6519793" y="1733952"/>
            <a:ext cx="5251450" cy="1661297"/>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6000"/>
              <a:buFont typeface="Calibri"/>
              <a:buNone/>
            </a:pPr>
            <a:r>
              <a:rPr lang="en-US" dirty="0"/>
              <a:t>CODE</a:t>
            </a:r>
            <a:endParaRPr dirty="0"/>
          </a:p>
        </p:txBody>
      </p:sp>
      <p:sp>
        <p:nvSpPr>
          <p:cNvPr id="308" name="Google Shape;308;p9"/>
          <p:cNvSpPr txBox="1">
            <a:spLocks noGrp="1"/>
          </p:cNvSpPr>
          <p:nvPr>
            <p:ph type="body" idx="1"/>
          </p:nvPr>
        </p:nvSpPr>
        <p:spPr>
          <a:xfrm>
            <a:off x="6260387" y="3612378"/>
            <a:ext cx="6200775" cy="610586"/>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rgbClr val="888888"/>
              </a:buClr>
              <a:buSzPts val="2000"/>
              <a:buNone/>
            </a:pPr>
            <a:r>
              <a:rPr lang="en-US" sz="2000" dirty="0"/>
              <a:t>(Architecture, front, explication)</a:t>
            </a:r>
            <a:endParaRPr dirty="0"/>
          </a:p>
        </p:txBody>
      </p:sp>
      <p:sp>
        <p:nvSpPr>
          <p:cNvPr id="309" name="Google Shape;309;p9"/>
          <p:cNvSpPr txBox="1">
            <a:spLocks noGrp="1"/>
          </p:cNvSpPr>
          <p:nvPr>
            <p:ph type="sldNum" idx="12"/>
          </p:nvPr>
        </p:nvSpPr>
        <p:spPr>
          <a:xfrm>
            <a:off x="11549269" y="6468303"/>
            <a:ext cx="443948"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8</a:t>
            </a:fld>
            <a:endParaRPr/>
          </a:p>
        </p:txBody>
      </p:sp>
      <p:sp>
        <p:nvSpPr>
          <p:cNvPr id="310" name="Google Shape;310;p9"/>
          <p:cNvSpPr/>
          <p:nvPr/>
        </p:nvSpPr>
        <p:spPr>
          <a:xfrm>
            <a:off x="10144125" y="6130131"/>
            <a:ext cx="1405144" cy="752583"/>
          </a:xfrm>
          <a:prstGeom prst="rect">
            <a:avLst/>
          </a:prstGeom>
          <a:solidFill>
            <a:schemeClr val="l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pic>
        <p:nvPicPr>
          <p:cNvPr id="333" name="Google Shape;333;p12" descr="Large Image of person at laptop in internet cafe"/>
          <p:cNvPicPr preferRelativeResize="0">
            <a:picLocks noGrp="1"/>
          </p:cNvPicPr>
          <p:nvPr>
            <p:ph type="pic" idx="2"/>
          </p:nvPr>
        </p:nvPicPr>
        <p:blipFill rotWithShape="1">
          <a:blip r:embed="rId3">
            <a:alphaModFix/>
          </a:blip>
          <a:srcRect/>
          <a:stretch/>
        </p:blipFill>
        <p:spPr>
          <a:xfrm>
            <a:off x="0" y="0"/>
            <a:ext cx="12192000" cy="6858000"/>
          </a:xfrm>
          <a:prstGeom prst="rect">
            <a:avLst/>
          </a:prstGeom>
          <a:noFill/>
          <a:ln>
            <a:noFill/>
          </a:ln>
        </p:spPr>
      </p:pic>
      <p:sp>
        <p:nvSpPr>
          <p:cNvPr id="334" name="Google Shape;334;p12"/>
          <p:cNvSpPr/>
          <p:nvPr/>
        </p:nvSpPr>
        <p:spPr>
          <a:xfrm>
            <a:off x="0" y="0"/>
            <a:ext cx="12191999" cy="6882714"/>
          </a:xfrm>
          <a:prstGeom prst="rect">
            <a:avLst/>
          </a:prstGeom>
          <a:gradFill>
            <a:gsLst>
              <a:gs pos="0">
                <a:srgbClr val="01023B">
                  <a:alpha val="20000"/>
                </a:srgbClr>
              </a:gs>
              <a:gs pos="50000">
                <a:srgbClr val="A53F52">
                  <a:alpha val="20000"/>
                </a:srgbClr>
              </a:gs>
              <a:gs pos="100000">
                <a:srgbClr val="E99757">
                  <a:alpha val="20000"/>
                </a:srgbClr>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35" name="Google Shape;335;p12"/>
          <p:cNvSpPr/>
          <p:nvPr/>
        </p:nvSpPr>
        <p:spPr>
          <a:xfrm>
            <a:off x="-1" y="3429000"/>
            <a:ext cx="4199467" cy="2048932"/>
          </a:xfrm>
          <a:prstGeom prst="rect">
            <a:avLst/>
          </a:prstGeom>
          <a:solidFill>
            <a:srgbClr val="2F334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36" name="Google Shape;336;p12"/>
          <p:cNvSpPr txBox="1">
            <a:spLocks noGrp="1"/>
          </p:cNvSpPr>
          <p:nvPr>
            <p:ph type="title"/>
          </p:nvPr>
        </p:nvSpPr>
        <p:spPr>
          <a:xfrm>
            <a:off x="154635" y="3634749"/>
            <a:ext cx="3785222" cy="1738307"/>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chemeClr val="lt1"/>
              </a:buClr>
              <a:buSzPts val="2800"/>
              <a:buFont typeface="Calibri"/>
              <a:buNone/>
            </a:pPr>
            <a:r>
              <a:rPr lang="en-US" sz="2800">
                <a:solidFill>
                  <a:schemeClr val="lt1"/>
                </a:solidFill>
                <a:latin typeface="Calibri"/>
                <a:ea typeface="Calibri"/>
                <a:cs typeface="Calibri"/>
                <a:sym typeface="Calibri"/>
              </a:rPr>
              <a:t>DIFFICULTÉS RENCONTRÉES</a:t>
            </a:r>
            <a:endParaRPr sz="1200">
              <a:solidFill>
                <a:schemeClr val="lt1"/>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name="Office Theme">
  <a:themeElements>
    <a:clrScheme name="Custom 5">
      <a:dk1>
        <a:srgbClr val="000000"/>
      </a:dk1>
      <a:lt1>
        <a:srgbClr val="FFFFFF"/>
      </a:lt1>
      <a:dk2>
        <a:srgbClr val="44546A"/>
      </a:dk2>
      <a:lt2>
        <a:srgbClr val="E7E6E6"/>
      </a:lt2>
      <a:accent1>
        <a:srgbClr val="A53F52"/>
      </a:accent1>
      <a:accent2>
        <a:srgbClr val="E99757"/>
      </a:accent2>
      <a:accent3>
        <a:srgbClr val="2F3342"/>
      </a:accent3>
      <a:accent4>
        <a:srgbClr val="2C2153"/>
      </a:accent4>
      <a:accent5>
        <a:srgbClr val="01023B"/>
      </a:accent5>
      <a:accent6>
        <a:srgbClr val="7F7F7F"/>
      </a:accent6>
      <a:hlink>
        <a:srgbClr val="3A3838"/>
      </a:hlink>
      <a:folHlink>
        <a:srgbClr val="D0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248</TotalTime>
  <Words>448</Words>
  <Application>Microsoft Office PowerPoint</Application>
  <PresentationFormat>Grand écran</PresentationFormat>
  <Paragraphs>46</Paragraphs>
  <Slides>10</Slides>
  <Notes>10</Notes>
  <HiddenSlides>0</HiddenSlides>
  <MMClips>0</MMClips>
  <ScaleCrop>false</ScaleCrop>
  <HeadingPairs>
    <vt:vector size="6" baseType="variant">
      <vt:variant>
        <vt:lpstr>Polices utilisées</vt:lpstr>
      </vt:variant>
      <vt:variant>
        <vt:i4>3</vt:i4>
      </vt:variant>
      <vt:variant>
        <vt:lpstr>Thème</vt:lpstr>
      </vt:variant>
      <vt:variant>
        <vt:i4>1</vt:i4>
      </vt:variant>
      <vt:variant>
        <vt:lpstr>Titres des diapositives</vt:lpstr>
      </vt:variant>
      <vt:variant>
        <vt:i4>10</vt:i4>
      </vt:variant>
    </vt:vector>
  </HeadingPairs>
  <TitlesOfParts>
    <vt:vector size="14" baseType="lpstr">
      <vt:lpstr>Gill Sans</vt:lpstr>
      <vt:lpstr>Arial</vt:lpstr>
      <vt:lpstr>Calibri</vt:lpstr>
      <vt:lpstr>Office Theme</vt:lpstr>
      <vt:lpstr>Suivi de Projet 3</vt:lpstr>
      <vt:lpstr>SOMMAIRE  - PRÉSENTATION DE L’EQUIPE  - PRÉSENTATION DU PROJET  - GESTION DE PROJET  - TECHNOLOGIES UTILISÉES  -DEMONSTRATION  - CODE  - DIFFICULTÉS RENCONTRÉES  - CONCLUSION</vt:lpstr>
      <vt:lpstr>JACOB AYMERIC</vt:lpstr>
      <vt:lpstr>PRÉSENTATION PROJET</vt:lpstr>
      <vt:lpstr>GESTION DE PROJET</vt:lpstr>
      <vt:lpstr>TECHNOLOGIES </vt:lpstr>
      <vt:lpstr>Présentation PowerPoint</vt:lpstr>
      <vt:lpstr>CODE</vt:lpstr>
      <vt:lpstr>DIFFICULTÉS RENCONTRÉES</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Suivi de Projet </dc:title>
  <cp:lastModifiedBy>andrea mechin</cp:lastModifiedBy>
  <cp:revision>18</cp:revision>
  <dcterms:created xsi:type="dcterms:W3CDTF">2020-01-28T10:41:50Z</dcterms:created>
  <dcterms:modified xsi:type="dcterms:W3CDTF">2020-06-24T18:53:02Z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